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08" r:id="rId2"/>
    <p:sldId id="609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105" d="100"/>
          <a:sy n="105" d="100"/>
        </p:scale>
        <p:origin x="216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DD64D-E773-BDFE-4DB6-1FD50958A3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A49B9FA1-34EE-1880-CB7B-78D79E730FE8}"/>
              </a:ext>
            </a:extLst>
          </p:cNvPr>
          <p:cNvSpPr>
            <a:spLocks/>
          </p:cNvSpPr>
          <p:nvPr/>
        </p:nvSpPr>
        <p:spPr bwMode="auto">
          <a:xfrm>
            <a:off x="3826334" y="800726"/>
            <a:ext cx="2544096" cy="2551002"/>
          </a:xfrm>
          <a:custGeom>
            <a:avLst/>
            <a:gdLst>
              <a:gd name="T0" fmla="*/ 0 w 465"/>
              <a:gd name="T1" fmla="*/ 161 h 466"/>
              <a:gd name="T2" fmla="*/ 212 w 465"/>
              <a:gd name="T3" fmla="*/ 161 h 466"/>
              <a:gd name="T4" fmla="*/ 128 w 465"/>
              <a:gd name="T5" fmla="*/ 50 h 466"/>
              <a:gd name="T6" fmla="*/ 258 w 465"/>
              <a:gd name="T7" fmla="*/ 165 h 466"/>
              <a:gd name="T8" fmla="*/ 232 w 465"/>
              <a:gd name="T9" fmla="*/ 0 h 466"/>
              <a:gd name="T10" fmla="*/ 294 w 465"/>
              <a:gd name="T11" fmla="*/ 195 h 466"/>
              <a:gd name="T12" fmla="*/ 381 w 465"/>
              <a:gd name="T13" fmla="*/ 85 h 466"/>
              <a:gd name="T14" fmla="*/ 307 w 465"/>
              <a:gd name="T15" fmla="*/ 239 h 466"/>
              <a:gd name="T16" fmla="*/ 465 w 465"/>
              <a:gd name="T17" fmla="*/ 161 h 466"/>
              <a:gd name="T18" fmla="*/ 292 w 465"/>
              <a:gd name="T19" fmla="*/ 281 h 466"/>
              <a:gd name="T20" fmla="*/ 465 w 465"/>
              <a:gd name="T21" fmla="*/ 305 h 466"/>
              <a:gd name="T22" fmla="*/ 253 w 465"/>
              <a:gd name="T23" fmla="*/ 305 h 466"/>
              <a:gd name="T24" fmla="*/ 336 w 465"/>
              <a:gd name="T25" fmla="*/ 416 h 466"/>
              <a:gd name="T26" fmla="*/ 206 w 465"/>
              <a:gd name="T27" fmla="*/ 301 h 466"/>
              <a:gd name="T28" fmla="*/ 232 w 465"/>
              <a:gd name="T29" fmla="*/ 466 h 466"/>
              <a:gd name="T30" fmla="*/ 170 w 465"/>
              <a:gd name="T31" fmla="*/ 271 h 466"/>
              <a:gd name="T32" fmla="*/ 83 w 465"/>
              <a:gd name="T33" fmla="*/ 381 h 466"/>
              <a:gd name="T34" fmla="*/ 157 w 465"/>
              <a:gd name="T35" fmla="*/ 227 h 466"/>
              <a:gd name="T36" fmla="*/ 0 w 465"/>
              <a:gd name="T37" fmla="*/ 305 h 466"/>
              <a:gd name="T38" fmla="*/ 172 w 465"/>
              <a:gd name="T39" fmla="*/ 185 h 466"/>
              <a:gd name="T40" fmla="*/ 0 w 465"/>
              <a:gd name="T41" fmla="*/ 16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5" h="466">
                <a:moveTo>
                  <a:pt x="0" y="161"/>
                </a:moveTo>
                <a:cubicBezTo>
                  <a:pt x="113" y="131"/>
                  <a:pt x="174" y="139"/>
                  <a:pt x="212" y="161"/>
                </a:cubicBezTo>
                <a:cubicBezTo>
                  <a:pt x="210" y="131"/>
                  <a:pt x="182" y="96"/>
                  <a:pt x="128" y="50"/>
                </a:cubicBezTo>
                <a:cubicBezTo>
                  <a:pt x="196" y="86"/>
                  <a:pt x="243" y="126"/>
                  <a:pt x="258" y="165"/>
                </a:cubicBezTo>
                <a:cubicBezTo>
                  <a:pt x="274" y="140"/>
                  <a:pt x="272" y="96"/>
                  <a:pt x="232" y="0"/>
                </a:cubicBezTo>
                <a:cubicBezTo>
                  <a:pt x="294" y="96"/>
                  <a:pt x="304" y="155"/>
                  <a:pt x="294" y="195"/>
                </a:cubicBezTo>
                <a:cubicBezTo>
                  <a:pt x="323" y="186"/>
                  <a:pt x="350" y="146"/>
                  <a:pt x="381" y="85"/>
                </a:cubicBezTo>
                <a:cubicBezTo>
                  <a:pt x="365" y="162"/>
                  <a:pt x="339" y="214"/>
                  <a:pt x="307" y="239"/>
                </a:cubicBezTo>
                <a:cubicBezTo>
                  <a:pt x="338" y="247"/>
                  <a:pt x="382" y="230"/>
                  <a:pt x="465" y="161"/>
                </a:cubicBezTo>
                <a:cubicBezTo>
                  <a:pt x="393" y="242"/>
                  <a:pt x="336" y="277"/>
                  <a:pt x="292" y="281"/>
                </a:cubicBezTo>
                <a:cubicBezTo>
                  <a:pt x="314" y="303"/>
                  <a:pt x="366" y="311"/>
                  <a:pt x="465" y="305"/>
                </a:cubicBezTo>
                <a:cubicBezTo>
                  <a:pt x="351" y="335"/>
                  <a:pt x="290" y="327"/>
                  <a:pt x="253" y="305"/>
                </a:cubicBezTo>
                <a:cubicBezTo>
                  <a:pt x="254" y="335"/>
                  <a:pt x="283" y="370"/>
                  <a:pt x="336" y="416"/>
                </a:cubicBezTo>
                <a:cubicBezTo>
                  <a:pt x="268" y="380"/>
                  <a:pt x="221" y="340"/>
                  <a:pt x="206" y="301"/>
                </a:cubicBezTo>
                <a:cubicBezTo>
                  <a:pt x="190" y="326"/>
                  <a:pt x="192" y="370"/>
                  <a:pt x="232" y="466"/>
                </a:cubicBezTo>
                <a:cubicBezTo>
                  <a:pt x="170" y="370"/>
                  <a:pt x="161" y="311"/>
                  <a:pt x="170" y="271"/>
                </a:cubicBezTo>
                <a:cubicBezTo>
                  <a:pt x="141" y="280"/>
                  <a:pt x="114" y="320"/>
                  <a:pt x="83" y="381"/>
                </a:cubicBezTo>
                <a:cubicBezTo>
                  <a:pt x="99" y="304"/>
                  <a:pt x="125" y="252"/>
                  <a:pt x="157" y="227"/>
                </a:cubicBezTo>
                <a:cubicBezTo>
                  <a:pt x="127" y="219"/>
                  <a:pt x="82" y="236"/>
                  <a:pt x="0" y="305"/>
                </a:cubicBezTo>
                <a:cubicBezTo>
                  <a:pt x="71" y="224"/>
                  <a:pt x="129" y="189"/>
                  <a:pt x="172" y="185"/>
                </a:cubicBezTo>
                <a:cubicBezTo>
                  <a:pt x="151" y="163"/>
                  <a:pt x="98" y="155"/>
                  <a:pt x="0" y="16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26B1DCA-420C-75D3-F944-97B21F785312}"/>
              </a:ext>
            </a:extLst>
          </p:cNvPr>
          <p:cNvSpPr>
            <a:spLocks/>
          </p:cNvSpPr>
          <p:nvPr/>
        </p:nvSpPr>
        <p:spPr bwMode="auto">
          <a:xfrm>
            <a:off x="786716" y="809380"/>
            <a:ext cx="2544096" cy="2546396"/>
          </a:xfrm>
          <a:custGeom>
            <a:avLst/>
            <a:gdLst>
              <a:gd name="T0" fmla="*/ 0 w 465"/>
              <a:gd name="T1" fmla="*/ 232 h 465"/>
              <a:gd name="T2" fmla="*/ 192 w 465"/>
              <a:gd name="T3" fmla="*/ 162 h 465"/>
              <a:gd name="T4" fmla="*/ 114 w 465"/>
              <a:gd name="T5" fmla="*/ 68 h 465"/>
              <a:gd name="T6" fmla="*/ 253 w 465"/>
              <a:gd name="T7" fmla="*/ 154 h 465"/>
              <a:gd name="T8" fmla="*/ 232 w 465"/>
              <a:gd name="T9" fmla="*/ 0 h 465"/>
              <a:gd name="T10" fmla="*/ 302 w 465"/>
              <a:gd name="T11" fmla="*/ 192 h 465"/>
              <a:gd name="T12" fmla="*/ 397 w 465"/>
              <a:gd name="T13" fmla="*/ 114 h 465"/>
              <a:gd name="T14" fmla="*/ 311 w 465"/>
              <a:gd name="T15" fmla="*/ 253 h 465"/>
              <a:gd name="T16" fmla="*/ 465 w 465"/>
              <a:gd name="T17" fmla="*/ 232 h 465"/>
              <a:gd name="T18" fmla="*/ 273 w 465"/>
              <a:gd name="T19" fmla="*/ 302 h 465"/>
              <a:gd name="T20" fmla="*/ 351 w 465"/>
              <a:gd name="T21" fmla="*/ 397 h 465"/>
              <a:gd name="T22" fmla="*/ 212 w 465"/>
              <a:gd name="T23" fmla="*/ 311 h 465"/>
              <a:gd name="T24" fmla="*/ 232 w 465"/>
              <a:gd name="T25" fmla="*/ 465 h 465"/>
              <a:gd name="T26" fmla="*/ 162 w 465"/>
              <a:gd name="T27" fmla="*/ 273 h 465"/>
              <a:gd name="T28" fmla="*/ 68 w 465"/>
              <a:gd name="T29" fmla="*/ 351 h 465"/>
              <a:gd name="T30" fmla="*/ 154 w 465"/>
              <a:gd name="T31" fmla="*/ 212 h 465"/>
              <a:gd name="T32" fmla="*/ 0 w 465"/>
              <a:gd name="T33" fmla="*/ 23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5" h="465">
                <a:moveTo>
                  <a:pt x="0" y="232"/>
                </a:moveTo>
                <a:cubicBezTo>
                  <a:pt x="91" y="170"/>
                  <a:pt x="150" y="157"/>
                  <a:pt x="192" y="162"/>
                </a:cubicBezTo>
                <a:cubicBezTo>
                  <a:pt x="188" y="136"/>
                  <a:pt x="161" y="106"/>
                  <a:pt x="114" y="68"/>
                </a:cubicBezTo>
                <a:cubicBezTo>
                  <a:pt x="181" y="90"/>
                  <a:pt x="229" y="121"/>
                  <a:pt x="253" y="154"/>
                </a:cubicBezTo>
                <a:cubicBezTo>
                  <a:pt x="268" y="132"/>
                  <a:pt x="266" y="91"/>
                  <a:pt x="232" y="0"/>
                </a:cubicBezTo>
                <a:cubicBezTo>
                  <a:pt x="295" y="91"/>
                  <a:pt x="308" y="150"/>
                  <a:pt x="302" y="192"/>
                </a:cubicBezTo>
                <a:cubicBezTo>
                  <a:pt x="329" y="188"/>
                  <a:pt x="359" y="161"/>
                  <a:pt x="397" y="114"/>
                </a:cubicBezTo>
                <a:cubicBezTo>
                  <a:pt x="374" y="181"/>
                  <a:pt x="344" y="229"/>
                  <a:pt x="311" y="253"/>
                </a:cubicBezTo>
                <a:cubicBezTo>
                  <a:pt x="333" y="268"/>
                  <a:pt x="374" y="266"/>
                  <a:pt x="465" y="232"/>
                </a:cubicBezTo>
                <a:cubicBezTo>
                  <a:pt x="374" y="295"/>
                  <a:pt x="315" y="308"/>
                  <a:pt x="273" y="302"/>
                </a:cubicBezTo>
                <a:cubicBezTo>
                  <a:pt x="276" y="329"/>
                  <a:pt x="304" y="359"/>
                  <a:pt x="351" y="397"/>
                </a:cubicBezTo>
                <a:cubicBezTo>
                  <a:pt x="284" y="374"/>
                  <a:pt x="236" y="344"/>
                  <a:pt x="212" y="311"/>
                </a:cubicBezTo>
                <a:cubicBezTo>
                  <a:pt x="197" y="333"/>
                  <a:pt x="199" y="374"/>
                  <a:pt x="232" y="465"/>
                </a:cubicBezTo>
                <a:cubicBezTo>
                  <a:pt x="170" y="374"/>
                  <a:pt x="157" y="315"/>
                  <a:pt x="162" y="273"/>
                </a:cubicBezTo>
                <a:cubicBezTo>
                  <a:pt x="136" y="276"/>
                  <a:pt x="106" y="304"/>
                  <a:pt x="68" y="351"/>
                </a:cubicBezTo>
                <a:cubicBezTo>
                  <a:pt x="90" y="284"/>
                  <a:pt x="121" y="236"/>
                  <a:pt x="154" y="212"/>
                </a:cubicBezTo>
                <a:cubicBezTo>
                  <a:pt x="132" y="197"/>
                  <a:pt x="91" y="199"/>
                  <a:pt x="0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4D4F253-DED1-3189-3A6D-78DAA3EEB06A}"/>
              </a:ext>
            </a:extLst>
          </p:cNvPr>
          <p:cNvSpPr>
            <a:spLocks/>
          </p:cNvSpPr>
          <p:nvPr/>
        </p:nvSpPr>
        <p:spPr bwMode="auto">
          <a:xfrm>
            <a:off x="6787323" y="800726"/>
            <a:ext cx="2548702" cy="2551002"/>
          </a:xfrm>
          <a:custGeom>
            <a:avLst/>
            <a:gdLst>
              <a:gd name="T0" fmla="*/ 0 w 466"/>
              <a:gd name="T1" fmla="*/ 233 h 466"/>
              <a:gd name="T2" fmla="*/ 196 w 466"/>
              <a:gd name="T3" fmla="*/ 177 h 466"/>
              <a:gd name="T4" fmla="*/ 65 w 466"/>
              <a:gd name="T5" fmla="*/ 108 h 466"/>
              <a:gd name="T6" fmla="*/ 229 w 466"/>
              <a:gd name="T7" fmla="*/ 166 h 466"/>
              <a:gd name="T8" fmla="*/ 150 w 466"/>
              <a:gd name="T9" fmla="*/ 41 h 466"/>
              <a:gd name="T10" fmla="*/ 263 w 466"/>
              <a:gd name="T11" fmla="*/ 173 h 466"/>
              <a:gd name="T12" fmla="*/ 233 w 466"/>
              <a:gd name="T13" fmla="*/ 0 h 466"/>
              <a:gd name="T14" fmla="*/ 289 w 466"/>
              <a:gd name="T15" fmla="*/ 196 h 466"/>
              <a:gd name="T16" fmla="*/ 358 w 466"/>
              <a:gd name="T17" fmla="*/ 65 h 466"/>
              <a:gd name="T18" fmla="*/ 300 w 466"/>
              <a:gd name="T19" fmla="*/ 229 h 466"/>
              <a:gd name="T20" fmla="*/ 425 w 466"/>
              <a:gd name="T21" fmla="*/ 150 h 466"/>
              <a:gd name="T22" fmla="*/ 293 w 466"/>
              <a:gd name="T23" fmla="*/ 263 h 466"/>
              <a:gd name="T24" fmla="*/ 466 w 466"/>
              <a:gd name="T25" fmla="*/ 233 h 466"/>
              <a:gd name="T26" fmla="*/ 270 w 466"/>
              <a:gd name="T27" fmla="*/ 289 h 466"/>
              <a:gd name="T28" fmla="*/ 401 w 466"/>
              <a:gd name="T29" fmla="*/ 358 h 466"/>
              <a:gd name="T30" fmla="*/ 237 w 466"/>
              <a:gd name="T31" fmla="*/ 300 h 466"/>
              <a:gd name="T32" fmla="*/ 316 w 466"/>
              <a:gd name="T33" fmla="*/ 425 h 466"/>
              <a:gd name="T34" fmla="*/ 203 w 466"/>
              <a:gd name="T35" fmla="*/ 293 h 466"/>
              <a:gd name="T36" fmla="*/ 233 w 466"/>
              <a:gd name="T37" fmla="*/ 466 h 466"/>
              <a:gd name="T38" fmla="*/ 177 w 466"/>
              <a:gd name="T39" fmla="*/ 270 h 466"/>
              <a:gd name="T40" fmla="*/ 108 w 466"/>
              <a:gd name="T41" fmla="*/ 401 h 466"/>
              <a:gd name="T42" fmla="*/ 166 w 466"/>
              <a:gd name="T43" fmla="*/ 237 h 466"/>
              <a:gd name="T44" fmla="*/ 41 w 466"/>
              <a:gd name="T45" fmla="*/ 316 h 466"/>
              <a:gd name="T46" fmla="*/ 173 w 466"/>
              <a:gd name="T47" fmla="*/ 203 h 466"/>
              <a:gd name="T48" fmla="*/ 0 w 466"/>
              <a:gd name="T49" fmla="*/ 233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6" h="466">
                <a:moveTo>
                  <a:pt x="0" y="233"/>
                </a:moveTo>
                <a:cubicBezTo>
                  <a:pt x="100" y="172"/>
                  <a:pt x="157" y="165"/>
                  <a:pt x="196" y="177"/>
                </a:cubicBezTo>
                <a:cubicBezTo>
                  <a:pt x="182" y="149"/>
                  <a:pt x="138" y="127"/>
                  <a:pt x="65" y="108"/>
                </a:cubicBezTo>
                <a:cubicBezTo>
                  <a:pt x="152" y="114"/>
                  <a:pt x="204" y="136"/>
                  <a:pt x="229" y="166"/>
                </a:cubicBezTo>
                <a:cubicBezTo>
                  <a:pt x="232" y="135"/>
                  <a:pt x="209" y="95"/>
                  <a:pt x="150" y="41"/>
                </a:cubicBezTo>
                <a:cubicBezTo>
                  <a:pt x="218" y="88"/>
                  <a:pt x="256" y="134"/>
                  <a:pt x="263" y="173"/>
                </a:cubicBezTo>
                <a:cubicBezTo>
                  <a:pt x="279" y="146"/>
                  <a:pt x="278" y="100"/>
                  <a:pt x="233" y="0"/>
                </a:cubicBezTo>
                <a:cubicBezTo>
                  <a:pt x="294" y="100"/>
                  <a:pt x="301" y="157"/>
                  <a:pt x="289" y="196"/>
                </a:cubicBezTo>
                <a:cubicBezTo>
                  <a:pt x="317" y="183"/>
                  <a:pt x="339" y="138"/>
                  <a:pt x="358" y="65"/>
                </a:cubicBezTo>
                <a:cubicBezTo>
                  <a:pt x="352" y="152"/>
                  <a:pt x="330" y="204"/>
                  <a:pt x="300" y="229"/>
                </a:cubicBezTo>
                <a:cubicBezTo>
                  <a:pt x="331" y="232"/>
                  <a:pt x="371" y="209"/>
                  <a:pt x="425" y="150"/>
                </a:cubicBezTo>
                <a:cubicBezTo>
                  <a:pt x="378" y="218"/>
                  <a:pt x="332" y="256"/>
                  <a:pt x="293" y="263"/>
                </a:cubicBezTo>
                <a:cubicBezTo>
                  <a:pt x="320" y="280"/>
                  <a:pt x="366" y="278"/>
                  <a:pt x="466" y="233"/>
                </a:cubicBezTo>
                <a:cubicBezTo>
                  <a:pt x="366" y="294"/>
                  <a:pt x="309" y="301"/>
                  <a:pt x="270" y="289"/>
                </a:cubicBezTo>
                <a:cubicBezTo>
                  <a:pt x="283" y="317"/>
                  <a:pt x="328" y="339"/>
                  <a:pt x="401" y="358"/>
                </a:cubicBezTo>
                <a:cubicBezTo>
                  <a:pt x="314" y="352"/>
                  <a:pt x="262" y="330"/>
                  <a:pt x="237" y="300"/>
                </a:cubicBezTo>
                <a:cubicBezTo>
                  <a:pt x="234" y="331"/>
                  <a:pt x="257" y="371"/>
                  <a:pt x="316" y="425"/>
                </a:cubicBezTo>
                <a:cubicBezTo>
                  <a:pt x="248" y="378"/>
                  <a:pt x="210" y="332"/>
                  <a:pt x="203" y="293"/>
                </a:cubicBezTo>
                <a:cubicBezTo>
                  <a:pt x="186" y="320"/>
                  <a:pt x="188" y="366"/>
                  <a:pt x="233" y="466"/>
                </a:cubicBezTo>
                <a:cubicBezTo>
                  <a:pt x="172" y="366"/>
                  <a:pt x="165" y="309"/>
                  <a:pt x="177" y="270"/>
                </a:cubicBezTo>
                <a:cubicBezTo>
                  <a:pt x="149" y="283"/>
                  <a:pt x="127" y="328"/>
                  <a:pt x="108" y="401"/>
                </a:cubicBezTo>
                <a:cubicBezTo>
                  <a:pt x="114" y="314"/>
                  <a:pt x="136" y="262"/>
                  <a:pt x="166" y="237"/>
                </a:cubicBezTo>
                <a:cubicBezTo>
                  <a:pt x="135" y="234"/>
                  <a:pt x="95" y="257"/>
                  <a:pt x="41" y="316"/>
                </a:cubicBezTo>
                <a:cubicBezTo>
                  <a:pt x="88" y="248"/>
                  <a:pt x="134" y="210"/>
                  <a:pt x="173" y="203"/>
                </a:cubicBezTo>
                <a:cubicBezTo>
                  <a:pt x="146" y="186"/>
                  <a:pt x="100" y="188"/>
                  <a:pt x="0" y="23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DA13CD5-5007-0483-1D20-30DDB7E2BDC1}"/>
              </a:ext>
            </a:extLst>
          </p:cNvPr>
          <p:cNvSpPr>
            <a:spLocks/>
          </p:cNvSpPr>
          <p:nvPr/>
        </p:nvSpPr>
        <p:spPr bwMode="auto">
          <a:xfrm>
            <a:off x="786716" y="3849956"/>
            <a:ext cx="2544096" cy="2553306"/>
          </a:xfrm>
          <a:custGeom>
            <a:avLst/>
            <a:gdLst>
              <a:gd name="T0" fmla="*/ 0 w 465"/>
              <a:gd name="T1" fmla="*/ 233 h 466"/>
              <a:gd name="T2" fmla="*/ 189 w 465"/>
              <a:gd name="T3" fmla="*/ 178 h 466"/>
              <a:gd name="T4" fmla="*/ 39 w 465"/>
              <a:gd name="T5" fmla="*/ 135 h 466"/>
              <a:gd name="T6" fmla="*/ 214 w 465"/>
              <a:gd name="T7" fmla="*/ 165 h 466"/>
              <a:gd name="T8" fmla="*/ 114 w 465"/>
              <a:gd name="T9" fmla="*/ 68 h 466"/>
              <a:gd name="T10" fmla="*/ 241 w 465"/>
              <a:gd name="T11" fmla="*/ 163 h 466"/>
              <a:gd name="T12" fmla="*/ 165 w 465"/>
              <a:gd name="T13" fmla="*/ 27 h 466"/>
              <a:gd name="T14" fmla="*/ 267 w 465"/>
              <a:gd name="T15" fmla="*/ 172 h 466"/>
              <a:gd name="T16" fmla="*/ 232 w 465"/>
              <a:gd name="T17" fmla="*/ 0 h 466"/>
              <a:gd name="T18" fmla="*/ 287 w 465"/>
              <a:gd name="T19" fmla="*/ 190 h 466"/>
              <a:gd name="T20" fmla="*/ 330 w 465"/>
              <a:gd name="T21" fmla="*/ 39 h 466"/>
              <a:gd name="T22" fmla="*/ 300 w 465"/>
              <a:gd name="T23" fmla="*/ 214 h 466"/>
              <a:gd name="T24" fmla="*/ 397 w 465"/>
              <a:gd name="T25" fmla="*/ 114 h 466"/>
              <a:gd name="T26" fmla="*/ 302 w 465"/>
              <a:gd name="T27" fmla="*/ 242 h 466"/>
              <a:gd name="T28" fmla="*/ 438 w 465"/>
              <a:gd name="T29" fmla="*/ 165 h 466"/>
              <a:gd name="T30" fmla="*/ 293 w 465"/>
              <a:gd name="T31" fmla="*/ 267 h 466"/>
              <a:gd name="T32" fmla="*/ 465 w 465"/>
              <a:gd name="T33" fmla="*/ 233 h 466"/>
              <a:gd name="T34" fmla="*/ 276 w 465"/>
              <a:gd name="T35" fmla="*/ 288 h 466"/>
              <a:gd name="T36" fmla="*/ 426 w 465"/>
              <a:gd name="T37" fmla="*/ 331 h 466"/>
              <a:gd name="T38" fmla="*/ 251 w 465"/>
              <a:gd name="T39" fmla="*/ 300 h 466"/>
              <a:gd name="T40" fmla="*/ 351 w 465"/>
              <a:gd name="T41" fmla="*/ 397 h 466"/>
              <a:gd name="T42" fmla="*/ 224 w 465"/>
              <a:gd name="T43" fmla="*/ 302 h 466"/>
              <a:gd name="T44" fmla="*/ 300 w 465"/>
              <a:gd name="T45" fmla="*/ 439 h 466"/>
              <a:gd name="T46" fmla="*/ 198 w 465"/>
              <a:gd name="T47" fmla="*/ 294 h 466"/>
              <a:gd name="T48" fmla="*/ 232 w 465"/>
              <a:gd name="T49" fmla="*/ 466 h 466"/>
              <a:gd name="T50" fmla="*/ 177 w 465"/>
              <a:gd name="T51" fmla="*/ 276 h 466"/>
              <a:gd name="T52" fmla="*/ 135 w 465"/>
              <a:gd name="T53" fmla="*/ 426 h 466"/>
              <a:gd name="T54" fmla="*/ 165 w 465"/>
              <a:gd name="T55" fmla="*/ 251 h 466"/>
              <a:gd name="T56" fmla="*/ 68 w 465"/>
              <a:gd name="T57" fmla="*/ 351 h 466"/>
              <a:gd name="T58" fmla="*/ 163 w 465"/>
              <a:gd name="T59" fmla="*/ 224 h 466"/>
              <a:gd name="T60" fmla="*/ 26 w 465"/>
              <a:gd name="T61" fmla="*/ 300 h 466"/>
              <a:gd name="T62" fmla="*/ 172 w 465"/>
              <a:gd name="T63" fmla="*/ 198 h 466"/>
              <a:gd name="T64" fmla="*/ 0 w 465"/>
              <a:gd name="T65" fmla="*/ 233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5" h="466">
                <a:moveTo>
                  <a:pt x="0" y="233"/>
                </a:moveTo>
                <a:cubicBezTo>
                  <a:pt x="96" y="175"/>
                  <a:pt x="152" y="167"/>
                  <a:pt x="189" y="178"/>
                </a:cubicBezTo>
                <a:cubicBezTo>
                  <a:pt x="170" y="153"/>
                  <a:pt x="123" y="139"/>
                  <a:pt x="39" y="135"/>
                </a:cubicBezTo>
                <a:cubicBezTo>
                  <a:pt x="132" y="127"/>
                  <a:pt x="185" y="141"/>
                  <a:pt x="214" y="165"/>
                </a:cubicBezTo>
                <a:cubicBezTo>
                  <a:pt x="207" y="135"/>
                  <a:pt x="170" y="104"/>
                  <a:pt x="114" y="68"/>
                </a:cubicBezTo>
                <a:cubicBezTo>
                  <a:pt x="179" y="97"/>
                  <a:pt x="225" y="129"/>
                  <a:pt x="241" y="163"/>
                </a:cubicBezTo>
                <a:cubicBezTo>
                  <a:pt x="245" y="132"/>
                  <a:pt x="225" y="90"/>
                  <a:pt x="165" y="27"/>
                </a:cubicBezTo>
                <a:cubicBezTo>
                  <a:pt x="232" y="85"/>
                  <a:pt x="263" y="133"/>
                  <a:pt x="267" y="172"/>
                </a:cubicBezTo>
                <a:cubicBezTo>
                  <a:pt x="281" y="144"/>
                  <a:pt x="277" y="96"/>
                  <a:pt x="232" y="0"/>
                </a:cubicBezTo>
                <a:cubicBezTo>
                  <a:pt x="290" y="96"/>
                  <a:pt x="298" y="152"/>
                  <a:pt x="287" y="190"/>
                </a:cubicBezTo>
                <a:cubicBezTo>
                  <a:pt x="312" y="170"/>
                  <a:pt x="326" y="123"/>
                  <a:pt x="330" y="39"/>
                </a:cubicBezTo>
                <a:cubicBezTo>
                  <a:pt x="338" y="132"/>
                  <a:pt x="325" y="185"/>
                  <a:pt x="300" y="214"/>
                </a:cubicBezTo>
                <a:cubicBezTo>
                  <a:pt x="330" y="207"/>
                  <a:pt x="361" y="170"/>
                  <a:pt x="397" y="114"/>
                </a:cubicBezTo>
                <a:cubicBezTo>
                  <a:pt x="368" y="180"/>
                  <a:pt x="336" y="225"/>
                  <a:pt x="302" y="242"/>
                </a:cubicBezTo>
                <a:cubicBezTo>
                  <a:pt x="333" y="245"/>
                  <a:pt x="375" y="225"/>
                  <a:pt x="438" y="165"/>
                </a:cubicBezTo>
                <a:cubicBezTo>
                  <a:pt x="380" y="233"/>
                  <a:pt x="332" y="264"/>
                  <a:pt x="293" y="267"/>
                </a:cubicBezTo>
                <a:cubicBezTo>
                  <a:pt x="322" y="281"/>
                  <a:pt x="369" y="277"/>
                  <a:pt x="465" y="233"/>
                </a:cubicBezTo>
                <a:cubicBezTo>
                  <a:pt x="369" y="290"/>
                  <a:pt x="313" y="298"/>
                  <a:pt x="276" y="288"/>
                </a:cubicBezTo>
                <a:cubicBezTo>
                  <a:pt x="295" y="312"/>
                  <a:pt x="342" y="326"/>
                  <a:pt x="426" y="331"/>
                </a:cubicBezTo>
                <a:cubicBezTo>
                  <a:pt x="333" y="339"/>
                  <a:pt x="280" y="325"/>
                  <a:pt x="251" y="300"/>
                </a:cubicBezTo>
                <a:cubicBezTo>
                  <a:pt x="258" y="330"/>
                  <a:pt x="295" y="362"/>
                  <a:pt x="351" y="397"/>
                </a:cubicBezTo>
                <a:cubicBezTo>
                  <a:pt x="286" y="369"/>
                  <a:pt x="240" y="336"/>
                  <a:pt x="224" y="302"/>
                </a:cubicBezTo>
                <a:cubicBezTo>
                  <a:pt x="220" y="333"/>
                  <a:pt x="240" y="375"/>
                  <a:pt x="300" y="439"/>
                </a:cubicBezTo>
                <a:cubicBezTo>
                  <a:pt x="233" y="381"/>
                  <a:pt x="202" y="332"/>
                  <a:pt x="198" y="294"/>
                </a:cubicBezTo>
                <a:cubicBezTo>
                  <a:pt x="184" y="322"/>
                  <a:pt x="188" y="369"/>
                  <a:pt x="232" y="466"/>
                </a:cubicBezTo>
                <a:cubicBezTo>
                  <a:pt x="175" y="369"/>
                  <a:pt x="167" y="313"/>
                  <a:pt x="177" y="276"/>
                </a:cubicBezTo>
                <a:cubicBezTo>
                  <a:pt x="153" y="295"/>
                  <a:pt x="139" y="343"/>
                  <a:pt x="135" y="426"/>
                </a:cubicBezTo>
                <a:cubicBezTo>
                  <a:pt x="126" y="333"/>
                  <a:pt x="140" y="280"/>
                  <a:pt x="165" y="251"/>
                </a:cubicBezTo>
                <a:cubicBezTo>
                  <a:pt x="135" y="258"/>
                  <a:pt x="103" y="295"/>
                  <a:pt x="68" y="351"/>
                </a:cubicBezTo>
                <a:cubicBezTo>
                  <a:pt x="97" y="286"/>
                  <a:pt x="129" y="240"/>
                  <a:pt x="163" y="224"/>
                </a:cubicBezTo>
                <a:cubicBezTo>
                  <a:pt x="132" y="220"/>
                  <a:pt x="90" y="240"/>
                  <a:pt x="26" y="300"/>
                </a:cubicBezTo>
                <a:cubicBezTo>
                  <a:pt x="85" y="233"/>
                  <a:pt x="133" y="202"/>
                  <a:pt x="172" y="198"/>
                </a:cubicBezTo>
                <a:cubicBezTo>
                  <a:pt x="143" y="184"/>
                  <a:pt x="96" y="188"/>
                  <a:pt x="0" y="23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7F1C1C7-B347-E546-D62C-A1879C14F456}"/>
              </a:ext>
            </a:extLst>
          </p:cNvPr>
          <p:cNvSpPr>
            <a:spLocks/>
          </p:cNvSpPr>
          <p:nvPr/>
        </p:nvSpPr>
        <p:spPr bwMode="auto">
          <a:xfrm>
            <a:off x="3835478" y="3849956"/>
            <a:ext cx="2544096" cy="2553306"/>
          </a:xfrm>
          <a:custGeom>
            <a:avLst/>
            <a:gdLst>
              <a:gd name="T0" fmla="*/ 0 w 465"/>
              <a:gd name="T1" fmla="*/ 233 h 466"/>
              <a:gd name="T2" fmla="*/ 177 w 465"/>
              <a:gd name="T3" fmla="*/ 177 h 466"/>
              <a:gd name="T4" fmla="*/ 18 w 465"/>
              <a:gd name="T5" fmla="*/ 167 h 466"/>
              <a:gd name="T6" fmla="*/ 194 w 465"/>
              <a:gd name="T7" fmla="*/ 164 h 466"/>
              <a:gd name="T8" fmla="*/ 64 w 465"/>
              <a:gd name="T9" fmla="*/ 107 h 466"/>
              <a:gd name="T10" fmla="*/ 213 w 465"/>
              <a:gd name="T11" fmla="*/ 157 h 466"/>
              <a:gd name="T12" fmla="*/ 114 w 465"/>
              <a:gd name="T13" fmla="*/ 68 h 466"/>
              <a:gd name="T14" fmla="*/ 234 w 465"/>
              <a:gd name="T15" fmla="*/ 154 h 466"/>
              <a:gd name="T16" fmla="*/ 149 w 465"/>
              <a:gd name="T17" fmla="*/ 40 h 466"/>
              <a:gd name="T18" fmla="*/ 253 w 465"/>
              <a:gd name="T19" fmla="*/ 157 h 466"/>
              <a:gd name="T20" fmla="*/ 182 w 465"/>
              <a:gd name="T21" fmla="*/ 14 h 466"/>
              <a:gd name="T22" fmla="*/ 272 w 465"/>
              <a:gd name="T23" fmla="*/ 165 h 466"/>
              <a:gd name="T24" fmla="*/ 232 w 465"/>
              <a:gd name="T25" fmla="*/ 0 h 466"/>
              <a:gd name="T26" fmla="*/ 288 w 465"/>
              <a:gd name="T27" fmla="*/ 177 h 466"/>
              <a:gd name="T28" fmla="*/ 298 w 465"/>
              <a:gd name="T29" fmla="*/ 18 h 466"/>
              <a:gd name="T30" fmla="*/ 301 w 465"/>
              <a:gd name="T31" fmla="*/ 194 h 466"/>
              <a:gd name="T32" fmla="*/ 357 w 465"/>
              <a:gd name="T33" fmla="*/ 65 h 466"/>
              <a:gd name="T34" fmla="*/ 308 w 465"/>
              <a:gd name="T35" fmla="*/ 214 h 466"/>
              <a:gd name="T36" fmla="*/ 397 w 465"/>
              <a:gd name="T37" fmla="*/ 114 h 466"/>
              <a:gd name="T38" fmla="*/ 311 w 465"/>
              <a:gd name="T39" fmla="*/ 234 h 466"/>
              <a:gd name="T40" fmla="*/ 425 w 465"/>
              <a:gd name="T41" fmla="*/ 150 h 466"/>
              <a:gd name="T42" fmla="*/ 308 w 465"/>
              <a:gd name="T43" fmla="*/ 254 h 466"/>
              <a:gd name="T44" fmla="*/ 451 w 465"/>
              <a:gd name="T45" fmla="*/ 182 h 466"/>
              <a:gd name="T46" fmla="*/ 300 w 465"/>
              <a:gd name="T47" fmla="*/ 272 h 466"/>
              <a:gd name="T48" fmla="*/ 465 w 465"/>
              <a:gd name="T49" fmla="*/ 233 h 466"/>
              <a:gd name="T50" fmla="*/ 287 w 465"/>
              <a:gd name="T51" fmla="*/ 289 h 466"/>
              <a:gd name="T52" fmla="*/ 447 w 465"/>
              <a:gd name="T53" fmla="*/ 299 h 466"/>
              <a:gd name="T54" fmla="*/ 271 w 465"/>
              <a:gd name="T55" fmla="*/ 301 h 466"/>
              <a:gd name="T56" fmla="*/ 400 w 465"/>
              <a:gd name="T57" fmla="*/ 358 h 466"/>
              <a:gd name="T58" fmla="*/ 251 w 465"/>
              <a:gd name="T59" fmla="*/ 309 h 466"/>
              <a:gd name="T60" fmla="*/ 350 w 465"/>
              <a:gd name="T61" fmla="*/ 397 h 466"/>
              <a:gd name="T62" fmla="*/ 231 w 465"/>
              <a:gd name="T63" fmla="*/ 311 h 466"/>
              <a:gd name="T64" fmla="*/ 315 w 465"/>
              <a:gd name="T65" fmla="*/ 425 h 466"/>
              <a:gd name="T66" fmla="*/ 211 w 465"/>
              <a:gd name="T67" fmla="*/ 308 h 466"/>
              <a:gd name="T68" fmla="*/ 282 w 465"/>
              <a:gd name="T69" fmla="*/ 452 h 466"/>
              <a:gd name="T70" fmla="*/ 193 w 465"/>
              <a:gd name="T71" fmla="*/ 301 h 466"/>
              <a:gd name="T72" fmla="*/ 232 w 465"/>
              <a:gd name="T73" fmla="*/ 466 h 466"/>
              <a:gd name="T74" fmla="*/ 176 w 465"/>
              <a:gd name="T75" fmla="*/ 288 h 466"/>
              <a:gd name="T76" fmla="*/ 166 w 465"/>
              <a:gd name="T77" fmla="*/ 448 h 466"/>
              <a:gd name="T78" fmla="*/ 164 w 465"/>
              <a:gd name="T79" fmla="*/ 271 h 466"/>
              <a:gd name="T80" fmla="*/ 107 w 465"/>
              <a:gd name="T81" fmla="*/ 401 h 466"/>
              <a:gd name="T82" fmla="*/ 156 w 465"/>
              <a:gd name="T83" fmla="*/ 252 h 466"/>
              <a:gd name="T84" fmla="*/ 68 w 465"/>
              <a:gd name="T85" fmla="*/ 351 h 466"/>
              <a:gd name="T86" fmla="*/ 154 w 465"/>
              <a:gd name="T87" fmla="*/ 231 h 466"/>
              <a:gd name="T88" fmla="*/ 40 w 465"/>
              <a:gd name="T89" fmla="*/ 316 h 466"/>
              <a:gd name="T90" fmla="*/ 157 w 465"/>
              <a:gd name="T91" fmla="*/ 212 h 466"/>
              <a:gd name="T92" fmla="*/ 13 w 465"/>
              <a:gd name="T93" fmla="*/ 283 h 466"/>
              <a:gd name="T94" fmla="*/ 164 w 465"/>
              <a:gd name="T95" fmla="*/ 193 h 466"/>
              <a:gd name="T96" fmla="*/ 0 w 465"/>
              <a:gd name="T97" fmla="*/ 233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5" h="466">
                <a:moveTo>
                  <a:pt x="0" y="233"/>
                </a:moveTo>
                <a:cubicBezTo>
                  <a:pt x="87" y="182"/>
                  <a:pt x="140" y="170"/>
                  <a:pt x="177" y="177"/>
                </a:cubicBezTo>
                <a:cubicBezTo>
                  <a:pt x="151" y="160"/>
                  <a:pt x="103" y="155"/>
                  <a:pt x="18" y="167"/>
                </a:cubicBezTo>
                <a:cubicBezTo>
                  <a:pt x="108" y="144"/>
                  <a:pt x="161" y="148"/>
                  <a:pt x="194" y="164"/>
                </a:cubicBezTo>
                <a:cubicBezTo>
                  <a:pt x="175" y="141"/>
                  <a:pt x="130" y="123"/>
                  <a:pt x="64" y="107"/>
                </a:cubicBezTo>
                <a:cubicBezTo>
                  <a:pt x="138" y="115"/>
                  <a:pt x="187" y="132"/>
                  <a:pt x="213" y="157"/>
                </a:cubicBezTo>
                <a:cubicBezTo>
                  <a:pt x="202" y="129"/>
                  <a:pt x="165" y="100"/>
                  <a:pt x="114" y="68"/>
                </a:cubicBezTo>
                <a:cubicBezTo>
                  <a:pt x="172" y="95"/>
                  <a:pt x="215" y="124"/>
                  <a:pt x="234" y="154"/>
                </a:cubicBezTo>
                <a:cubicBezTo>
                  <a:pt x="229" y="124"/>
                  <a:pt x="202" y="87"/>
                  <a:pt x="149" y="40"/>
                </a:cubicBezTo>
                <a:cubicBezTo>
                  <a:pt x="207" y="83"/>
                  <a:pt x="243" y="123"/>
                  <a:pt x="253" y="157"/>
                </a:cubicBezTo>
                <a:cubicBezTo>
                  <a:pt x="255" y="126"/>
                  <a:pt x="238" y="83"/>
                  <a:pt x="182" y="14"/>
                </a:cubicBezTo>
                <a:cubicBezTo>
                  <a:pt x="244" y="79"/>
                  <a:pt x="269" y="128"/>
                  <a:pt x="272" y="165"/>
                </a:cubicBezTo>
                <a:cubicBezTo>
                  <a:pt x="281" y="135"/>
                  <a:pt x="274" y="87"/>
                  <a:pt x="232" y="0"/>
                </a:cubicBezTo>
                <a:cubicBezTo>
                  <a:pt x="283" y="87"/>
                  <a:pt x="295" y="141"/>
                  <a:pt x="288" y="177"/>
                </a:cubicBezTo>
                <a:cubicBezTo>
                  <a:pt x="305" y="152"/>
                  <a:pt x="310" y="103"/>
                  <a:pt x="298" y="18"/>
                </a:cubicBezTo>
                <a:cubicBezTo>
                  <a:pt x="320" y="108"/>
                  <a:pt x="317" y="161"/>
                  <a:pt x="301" y="194"/>
                </a:cubicBezTo>
                <a:cubicBezTo>
                  <a:pt x="324" y="175"/>
                  <a:pt x="342" y="131"/>
                  <a:pt x="357" y="65"/>
                </a:cubicBezTo>
                <a:cubicBezTo>
                  <a:pt x="350" y="139"/>
                  <a:pt x="333" y="188"/>
                  <a:pt x="308" y="214"/>
                </a:cubicBezTo>
                <a:cubicBezTo>
                  <a:pt x="336" y="202"/>
                  <a:pt x="365" y="166"/>
                  <a:pt x="397" y="114"/>
                </a:cubicBezTo>
                <a:cubicBezTo>
                  <a:pt x="370" y="173"/>
                  <a:pt x="341" y="216"/>
                  <a:pt x="311" y="234"/>
                </a:cubicBezTo>
                <a:cubicBezTo>
                  <a:pt x="340" y="230"/>
                  <a:pt x="378" y="202"/>
                  <a:pt x="425" y="150"/>
                </a:cubicBezTo>
                <a:cubicBezTo>
                  <a:pt x="382" y="207"/>
                  <a:pt x="342" y="243"/>
                  <a:pt x="308" y="254"/>
                </a:cubicBezTo>
                <a:cubicBezTo>
                  <a:pt x="338" y="256"/>
                  <a:pt x="382" y="238"/>
                  <a:pt x="451" y="182"/>
                </a:cubicBezTo>
                <a:cubicBezTo>
                  <a:pt x="385" y="245"/>
                  <a:pt x="337" y="270"/>
                  <a:pt x="300" y="272"/>
                </a:cubicBezTo>
                <a:cubicBezTo>
                  <a:pt x="330" y="282"/>
                  <a:pt x="377" y="274"/>
                  <a:pt x="465" y="233"/>
                </a:cubicBezTo>
                <a:cubicBezTo>
                  <a:pt x="377" y="284"/>
                  <a:pt x="324" y="295"/>
                  <a:pt x="287" y="289"/>
                </a:cubicBezTo>
                <a:cubicBezTo>
                  <a:pt x="313" y="306"/>
                  <a:pt x="362" y="311"/>
                  <a:pt x="447" y="299"/>
                </a:cubicBezTo>
                <a:cubicBezTo>
                  <a:pt x="356" y="321"/>
                  <a:pt x="304" y="317"/>
                  <a:pt x="271" y="301"/>
                </a:cubicBezTo>
                <a:cubicBezTo>
                  <a:pt x="290" y="325"/>
                  <a:pt x="334" y="343"/>
                  <a:pt x="400" y="358"/>
                </a:cubicBezTo>
                <a:cubicBezTo>
                  <a:pt x="326" y="351"/>
                  <a:pt x="277" y="333"/>
                  <a:pt x="251" y="309"/>
                </a:cubicBezTo>
                <a:cubicBezTo>
                  <a:pt x="263" y="337"/>
                  <a:pt x="299" y="366"/>
                  <a:pt x="350" y="397"/>
                </a:cubicBezTo>
                <a:cubicBezTo>
                  <a:pt x="292" y="371"/>
                  <a:pt x="249" y="342"/>
                  <a:pt x="231" y="311"/>
                </a:cubicBezTo>
                <a:cubicBezTo>
                  <a:pt x="235" y="341"/>
                  <a:pt x="263" y="378"/>
                  <a:pt x="315" y="425"/>
                </a:cubicBezTo>
                <a:cubicBezTo>
                  <a:pt x="258" y="383"/>
                  <a:pt x="222" y="343"/>
                  <a:pt x="211" y="308"/>
                </a:cubicBezTo>
                <a:cubicBezTo>
                  <a:pt x="209" y="339"/>
                  <a:pt x="227" y="382"/>
                  <a:pt x="282" y="452"/>
                </a:cubicBezTo>
                <a:cubicBezTo>
                  <a:pt x="220" y="386"/>
                  <a:pt x="195" y="337"/>
                  <a:pt x="193" y="301"/>
                </a:cubicBezTo>
                <a:cubicBezTo>
                  <a:pt x="183" y="330"/>
                  <a:pt x="191" y="378"/>
                  <a:pt x="232" y="466"/>
                </a:cubicBezTo>
                <a:cubicBezTo>
                  <a:pt x="181" y="378"/>
                  <a:pt x="170" y="325"/>
                  <a:pt x="176" y="288"/>
                </a:cubicBezTo>
                <a:cubicBezTo>
                  <a:pt x="159" y="314"/>
                  <a:pt x="154" y="362"/>
                  <a:pt x="166" y="448"/>
                </a:cubicBezTo>
                <a:cubicBezTo>
                  <a:pt x="144" y="357"/>
                  <a:pt x="148" y="304"/>
                  <a:pt x="164" y="271"/>
                </a:cubicBezTo>
                <a:cubicBezTo>
                  <a:pt x="140" y="290"/>
                  <a:pt x="122" y="335"/>
                  <a:pt x="107" y="401"/>
                </a:cubicBezTo>
                <a:cubicBezTo>
                  <a:pt x="114" y="327"/>
                  <a:pt x="132" y="278"/>
                  <a:pt x="156" y="252"/>
                </a:cubicBezTo>
                <a:cubicBezTo>
                  <a:pt x="128" y="263"/>
                  <a:pt x="99" y="300"/>
                  <a:pt x="68" y="351"/>
                </a:cubicBezTo>
                <a:cubicBezTo>
                  <a:pt x="94" y="293"/>
                  <a:pt x="123" y="250"/>
                  <a:pt x="154" y="231"/>
                </a:cubicBezTo>
                <a:cubicBezTo>
                  <a:pt x="124" y="236"/>
                  <a:pt x="87" y="263"/>
                  <a:pt x="40" y="316"/>
                </a:cubicBezTo>
                <a:cubicBezTo>
                  <a:pt x="82" y="258"/>
                  <a:pt x="122" y="222"/>
                  <a:pt x="157" y="212"/>
                </a:cubicBezTo>
                <a:cubicBezTo>
                  <a:pt x="126" y="209"/>
                  <a:pt x="83" y="227"/>
                  <a:pt x="13" y="283"/>
                </a:cubicBezTo>
                <a:cubicBezTo>
                  <a:pt x="79" y="221"/>
                  <a:pt x="128" y="196"/>
                  <a:pt x="164" y="193"/>
                </a:cubicBezTo>
                <a:cubicBezTo>
                  <a:pt x="135" y="184"/>
                  <a:pt x="87" y="191"/>
                  <a:pt x="0" y="23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E58BB64E-7A01-459B-1597-A861CC9AE624}"/>
              </a:ext>
            </a:extLst>
          </p:cNvPr>
          <p:cNvSpPr>
            <a:spLocks/>
          </p:cNvSpPr>
          <p:nvPr/>
        </p:nvSpPr>
        <p:spPr bwMode="auto">
          <a:xfrm>
            <a:off x="6878763" y="3849956"/>
            <a:ext cx="2548702" cy="2553306"/>
          </a:xfrm>
          <a:custGeom>
            <a:avLst/>
            <a:gdLst>
              <a:gd name="T0" fmla="*/ 190 w 466"/>
              <a:gd name="T1" fmla="*/ 185 h 466"/>
              <a:gd name="T2" fmla="*/ 200 w 466"/>
              <a:gd name="T3" fmla="*/ 178 h 466"/>
              <a:gd name="T4" fmla="*/ 212 w 466"/>
              <a:gd name="T5" fmla="*/ 172 h 466"/>
              <a:gd name="T6" fmla="*/ 224 w 466"/>
              <a:gd name="T7" fmla="*/ 169 h 466"/>
              <a:gd name="T8" fmla="*/ 237 w 466"/>
              <a:gd name="T9" fmla="*/ 169 h 466"/>
              <a:gd name="T10" fmla="*/ 249 w 466"/>
              <a:gd name="T11" fmla="*/ 171 h 466"/>
              <a:gd name="T12" fmla="*/ 261 w 466"/>
              <a:gd name="T13" fmla="*/ 175 h 466"/>
              <a:gd name="T14" fmla="*/ 271 w 466"/>
              <a:gd name="T15" fmla="*/ 182 h 466"/>
              <a:gd name="T16" fmla="*/ 281 w 466"/>
              <a:gd name="T17" fmla="*/ 190 h 466"/>
              <a:gd name="T18" fmla="*/ 288 w 466"/>
              <a:gd name="T19" fmla="*/ 200 h 466"/>
              <a:gd name="T20" fmla="*/ 293 w 466"/>
              <a:gd name="T21" fmla="*/ 212 h 466"/>
              <a:gd name="T22" fmla="*/ 296 w 466"/>
              <a:gd name="T23" fmla="*/ 224 h 466"/>
              <a:gd name="T24" fmla="*/ 297 w 466"/>
              <a:gd name="T25" fmla="*/ 237 h 466"/>
              <a:gd name="T26" fmla="*/ 295 w 466"/>
              <a:gd name="T27" fmla="*/ 249 h 466"/>
              <a:gd name="T28" fmla="*/ 291 w 466"/>
              <a:gd name="T29" fmla="*/ 260 h 466"/>
              <a:gd name="T30" fmla="*/ 284 w 466"/>
              <a:gd name="T31" fmla="*/ 271 h 466"/>
              <a:gd name="T32" fmla="*/ 276 w 466"/>
              <a:gd name="T33" fmla="*/ 280 h 466"/>
              <a:gd name="T34" fmla="*/ 265 w 466"/>
              <a:gd name="T35" fmla="*/ 288 h 466"/>
              <a:gd name="T36" fmla="*/ 254 w 466"/>
              <a:gd name="T37" fmla="*/ 293 h 466"/>
              <a:gd name="T38" fmla="*/ 242 w 466"/>
              <a:gd name="T39" fmla="*/ 296 h 466"/>
              <a:gd name="T40" fmla="*/ 229 w 466"/>
              <a:gd name="T41" fmla="*/ 297 h 466"/>
              <a:gd name="T42" fmla="*/ 217 w 466"/>
              <a:gd name="T43" fmla="*/ 295 h 466"/>
              <a:gd name="T44" fmla="*/ 205 w 466"/>
              <a:gd name="T45" fmla="*/ 290 h 466"/>
              <a:gd name="T46" fmla="*/ 195 w 466"/>
              <a:gd name="T47" fmla="*/ 284 h 466"/>
              <a:gd name="T48" fmla="*/ 185 w 466"/>
              <a:gd name="T49" fmla="*/ 275 h 466"/>
              <a:gd name="T50" fmla="*/ 178 w 466"/>
              <a:gd name="T51" fmla="*/ 265 h 466"/>
              <a:gd name="T52" fmla="*/ 173 w 466"/>
              <a:gd name="T53" fmla="*/ 254 h 466"/>
              <a:gd name="T54" fmla="*/ 170 w 466"/>
              <a:gd name="T55" fmla="*/ 241 h 466"/>
              <a:gd name="T56" fmla="*/ 169 w 466"/>
              <a:gd name="T57" fmla="*/ 229 h 466"/>
              <a:gd name="T58" fmla="*/ 171 w 466"/>
              <a:gd name="T59" fmla="*/ 217 h 466"/>
              <a:gd name="T60" fmla="*/ 175 w 466"/>
              <a:gd name="T61" fmla="*/ 205 h 466"/>
              <a:gd name="T62" fmla="*/ 182 w 466"/>
              <a:gd name="T63" fmla="*/ 194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6" h="466">
                <a:moveTo>
                  <a:pt x="0" y="233"/>
                </a:moveTo>
                <a:cubicBezTo>
                  <a:pt x="101" y="176"/>
                  <a:pt x="155" y="171"/>
                  <a:pt x="190" y="185"/>
                </a:cubicBezTo>
                <a:cubicBezTo>
                  <a:pt x="164" y="164"/>
                  <a:pt x="113" y="158"/>
                  <a:pt x="11" y="184"/>
                </a:cubicBezTo>
                <a:cubicBezTo>
                  <a:pt x="116" y="151"/>
                  <a:pt x="169" y="157"/>
                  <a:pt x="200" y="178"/>
                </a:cubicBezTo>
                <a:cubicBezTo>
                  <a:pt x="179" y="151"/>
                  <a:pt x="130" y="136"/>
                  <a:pt x="39" y="135"/>
                </a:cubicBezTo>
                <a:cubicBezTo>
                  <a:pt x="134" y="130"/>
                  <a:pt x="186" y="145"/>
                  <a:pt x="212" y="172"/>
                </a:cubicBezTo>
                <a:cubicBezTo>
                  <a:pt x="197" y="142"/>
                  <a:pt x="152" y="117"/>
                  <a:pt x="78" y="96"/>
                </a:cubicBezTo>
                <a:cubicBezTo>
                  <a:pt x="156" y="113"/>
                  <a:pt x="205" y="138"/>
                  <a:pt x="224" y="169"/>
                </a:cubicBezTo>
                <a:cubicBezTo>
                  <a:pt x="216" y="137"/>
                  <a:pt x="177" y="103"/>
                  <a:pt x="115" y="68"/>
                </a:cubicBezTo>
                <a:cubicBezTo>
                  <a:pt x="181" y="100"/>
                  <a:pt x="225" y="134"/>
                  <a:pt x="237" y="169"/>
                </a:cubicBezTo>
                <a:cubicBezTo>
                  <a:pt x="235" y="135"/>
                  <a:pt x="203" y="95"/>
                  <a:pt x="142" y="47"/>
                </a:cubicBezTo>
                <a:cubicBezTo>
                  <a:pt x="207" y="92"/>
                  <a:pt x="243" y="134"/>
                  <a:pt x="249" y="171"/>
                </a:cubicBezTo>
                <a:cubicBezTo>
                  <a:pt x="253" y="137"/>
                  <a:pt x="231" y="92"/>
                  <a:pt x="165" y="27"/>
                </a:cubicBezTo>
                <a:cubicBezTo>
                  <a:pt x="234" y="89"/>
                  <a:pt x="261" y="138"/>
                  <a:pt x="261" y="175"/>
                </a:cubicBezTo>
                <a:cubicBezTo>
                  <a:pt x="270" y="142"/>
                  <a:pt x="258" y="94"/>
                  <a:pt x="193" y="8"/>
                </a:cubicBezTo>
                <a:cubicBezTo>
                  <a:pt x="262" y="92"/>
                  <a:pt x="279" y="145"/>
                  <a:pt x="271" y="182"/>
                </a:cubicBezTo>
                <a:cubicBezTo>
                  <a:pt x="287" y="151"/>
                  <a:pt x="284" y="101"/>
                  <a:pt x="233" y="0"/>
                </a:cubicBezTo>
                <a:cubicBezTo>
                  <a:pt x="289" y="101"/>
                  <a:pt x="295" y="155"/>
                  <a:pt x="281" y="190"/>
                </a:cubicBezTo>
                <a:cubicBezTo>
                  <a:pt x="302" y="163"/>
                  <a:pt x="308" y="113"/>
                  <a:pt x="282" y="10"/>
                </a:cubicBezTo>
                <a:cubicBezTo>
                  <a:pt x="314" y="115"/>
                  <a:pt x="309" y="169"/>
                  <a:pt x="288" y="200"/>
                </a:cubicBezTo>
                <a:cubicBezTo>
                  <a:pt x="315" y="179"/>
                  <a:pt x="330" y="130"/>
                  <a:pt x="331" y="39"/>
                </a:cubicBezTo>
                <a:cubicBezTo>
                  <a:pt x="336" y="134"/>
                  <a:pt x="320" y="186"/>
                  <a:pt x="293" y="212"/>
                </a:cubicBezTo>
                <a:cubicBezTo>
                  <a:pt x="324" y="197"/>
                  <a:pt x="348" y="151"/>
                  <a:pt x="370" y="78"/>
                </a:cubicBezTo>
                <a:cubicBezTo>
                  <a:pt x="353" y="156"/>
                  <a:pt x="328" y="205"/>
                  <a:pt x="296" y="224"/>
                </a:cubicBezTo>
                <a:cubicBezTo>
                  <a:pt x="329" y="216"/>
                  <a:pt x="362" y="176"/>
                  <a:pt x="397" y="114"/>
                </a:cubicBezTo>
                <a:cubicBezTo>
                  <a:pt x="365" y="180"/>
                  <a:pt x="331" y="224"/>
                  <a:pt x="297" y="237"/>
                </a:cubicBezTo>
                <a:cubicBezTo>
                  <a:pt x="330" y="235"/>
                  <a:pt x="371" y="203"/>
                  <a:pt x="419" y="142"/>
                </a:cubicBezTo>
                <a:cubicBezTo>
                  <a:pt x="373" y="206"/>
                  <a:pt x="331" y="243"/>
                  <a:pt x="295" y="249"/>
                </a:cubicBezTo>
                <a:cubicBezTo>
                  <a:pt x="329" y="253"/>
                  <a:pt x="373" y="231"/>
                  <a:pt x="439" y="165"/>
                </a:cubicBezTo>
                <a:cubicBezTo>
                  <a:pt x="376" y="234"/>
                  <a:pt x="328" y="261"/>
                  <a:pt x="291" y="260"/>
                </a:cubicBezTo>
                <a:cubicBezTo>
                  <a:pt x="323" y="270"/>
                  <a:pt x="371" y="257"/>
                  <a:pt x="457" y="193"/>
                </a:cubicBezTo>
                <a:cubicBezTo>
                  <a:pt x="373" y="262"/>
                  <a:pt x="321" y="278"/>
                  <a:pt x="284" y="271"/>
                </a:cubicBezTo>
                <a:cubicBezTo>
                  <a:pt x="315" y="287"/>
                  <a:pt x="364" y="283"/>
                  <a:pt x="466" y="233"/>
                </a:cubicBezTo>
                <a:cubicBezTo>
                  <a:pt x="364" y="289"/>
                  <a:pt x="311" y="294"/>
                  <a:pt x="276" y="280"/>
                </a:cubicBezTo>
                <a:cubicBezTo>
                  <a:pt x="302" y="302"/>
                  <a:pt x="353" y="308"/>
                  <a:pt x="455" y="282"/>
                </a:cubicBezTo>
                <a:cubicBezTo>
                  <a:pt x="350" y="314"/>
                  <a:pt x="297" y="309"/>
                  <a:pt x="265" y="288"/>
                </a:cubicBezTo>
                <a:cubicBezTo>
                  <a:pt x="287" y="314"/>
                  <a:pt x="336" y="330"/>
                  <a:pt x="426" y="331"/>
                </a:cubicBezTo>
                <a:cubicBezTo>
                  <a:pt x="331" y="336"/>
                  <a:pt x="280" y="320"/>
                  <a:pt x="254" y="293"/>
                </a:cubicBezTo>
                <a:cubicBezTo>
                  <a:pt x="269" y="324"/>
                  <a:pt x="314" y="348"/>
                  <a:pt x="388" y="370"/>
                </a:cubicBezTo>
                <a:cubicBezTo>
                  <a:pt x="309" y="353"/>
                  <a:pt x="261" y="328"/>
                  <a:pt x="242" y="296"/>
                </a:cubicBezTo>
                <a:cubicBezTo>
                  <a:pt x="250" y="329"/>
                  <a:pt x="289" y="362"/>
                  <a:pt x="351" y="397"/>
                </a:cubicBezTo>
                <a:cubicBezTo>
                  <a:pt x="285" y="365"/>
                  <a:pt x="241" y="331"/>
                  <a:pt x="229" y="297"/>
                </a:cubicBezTo>
                <a:cubicBezTo>
                  <a:pt x="231" y="330"/>
                  <a:pt x="263" y="370"/>
                  <a:pt x="323" y="419"/>
                </a:cubicBezTo>
                <a:cubicBezTo>
                  <a:pt x="259" y="373"/>
                  <a:pt x="222" y="331"/>
                  <a:pt x="217" y="295"/>
                </a:cubicBezTo>
                <a:cubicBezTo>
                  <a:pt x="213" y="328"/>
                  <a:pt x="235" y="373"/>
                  <a:pt x="301" y="439"/>
                </a:cubicBezTo>
                <a:cubicBezTo>
                  <a:pt x="232" y="376"/>
                  <a:pt x="204" y="328"/>
                  <a:pt x="205" y="290"/>
                </a:cubicBezTo>
                <a:cubicBezTo>
                  <a:pt x="196" y="323"/>
                  <a:pt x="208" y="371"/>
                  <a:pt x="273" y="457"/>
                </a:cubicBezTo>
                <a:cubicBezTo>
                  <a:pt x="204" y="373"/>
                  <a:pt x="187" y="321"/>
                  <a:pt x="195" y="284"/>
                </a:cubicBezTo>
                <a:cubicBezTo>
                  <a:pt x="179" y="315"/>
                  <a:pt x="182" y="364"/>
                  <a:pt x="233" y="466"/>
                </a:cubicBezTo>
                <a:cubicBezTo>
                  <a:pt x="176" y="364"/>
                  <a:pt x="171" y="310"/>
                  <a:pt x="185" y="275"/>
                </a:cubicBezTo>
                <a:cubicBezTo>
                  <a:pt x="164" y="302"/>
                  <a:pt x="158" y="352"/>
                  <a:pt x="184" y="455"/>
                </a:cubicBezTo>
                <a:cubicBezTo>
                  <a:pt x="152" y="350"/>
                  <a:pt x="157" y="297"/>
                  <a:pt x="178" y="265"/>
                </a:cubicBezTo>
                <a:cubicBezTo>
                  <a:pt x="151" y="286"/>
                  <a:pt x="136" y="336"/>
                  <a:pt x="135" y="426"/>
                </a:cubicBezTo>
                <a:cubicBezTo>
                  <a:pt x="130" y="331"/>
                  <a:pt x="146" y="279"/>
                  <a:pt x="173" y="254"/>
                </a:cubicBezTo>
                <a:cubicBezTo>
                  <a:pt x="142" y="268"/>
                  <a:pt x="117" y="314"/>
                  <a:pt x="96" y="388"/>
                </a:cubicBezTo>
                <a:cubicBezTo>
                  <a:pt x="113" y="309"/>
                  <a:pt x="138" y="261"/>
                  <a:pt x="170" y="241"/>
                </a:cubicBezTo>
                <a:cubicBezTo>
                  <a:pt x="137" y="249"/>
                  <a:pt x="104" y="289"/>
                  <a:pt x="69" y="351"/>
                </a:cubicBezTo>
                <a:cubicBezTo>
                  <a:pt x="101" y="285"/>
                  <a:pt x="135" y="241"/>
                  <a:pt x="169" y="229"/>
                </a:cubicBezTo>
                <a:cubicBezTo>
                  <a:pt x="136" y="231"/>
                  <a:pt x="95" y="262"/>
                  <a:pt x="47" y="323"/>
                </a:cubicBezTo>
                <a:cubicBezTo>
                  <a:pt x="93" y="259"/>
                  <a:pt x="135" y="222"/>
                  <a:pt x="171" y="217"/>
                </a:cubicBezTo>
                <a:cubicBezTo>
                  <a:pt x="137" y="213"/>
                  <a:pt x="92" y="235"/>
                  <a:pt x="27" y="300"/>
                </a:cubicBezTo>
                <a:cubicBezTo>
                  <a:pt x="90" y="232"/>
                  <a:pt x="138" y="204"/>
                  <a:pt x="175" y="205"/>
                </a:cubicBezTo>
                <a:cubicBezTo>
                  <a:pt x="143" y="195"/>
                  <a:pt x="95" y="208"/>
                  <a:pt x="9" y="273"/>
                </a:cubicBezTo>
                <a:cubicBezTo>
                  <a:pt x="93" y="203"/>
                  <a:pt x="145" y="187"/>
                  <a:pt x="182" y="194"/>
                </a:cubicBezTo>
                <a:cubicBezTo>
                  <a:pt x="151" y="179"/>
                  <a:pt x="101" y="182"/>
                  <a:pt x="0" y="23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574A719-1A2B-C2A2-40F8-0167D44E63CA}"/>
              </a:ext>
            </a:extLst>
          </p:cNvPr>
          <p:cNvSpPr txBox="1"/>
          <p:nvPr/>
        </p:nvSpPr>
        <p:spPr>
          <a:xfrm>
            <a:off x="3937352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ねじれた星型図形</a:t>
            </a:r>
          </a:p>
        </p:txBody>
      </p:sp>
    </p:spTree>
    <p:extLst>
      <p:ext uri="{BB962C8B-B14F-4D97-AF65-F5344CB8AC3E}">
        <p14:creationId xmlns:p14="http://schemas.microsoft.com/office/powerpoint/2010/main" val="219468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073578-42FC-6211-1F6D-B33A797869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E3E1A77F-B396-6E8E-D7BB-C020D10F0F14}"/>
              </a:ext>
            </a:extLst>
          </p:cNvPr>
          <p:cNvSpPr>
            <a:spLocks/>
          </p:cNvSpPr>
          <p:nvPr/>
        </p:nvSpPr>
        <p:spPr bwMode="auto">
          <a:xfrm>
            <a:off x="3813684" y="720535"/>
            <a:ext cx="2547598" cy="2549906"/>
          </a:xfrm>
          <a:custGeom>
            <a:avLst/>
            <a:gdLst>
              <a:gd name="T0" fmla="*/ 0 w 465"/>
              <a:gd name="T1" fmla="*/ 161 h 465"/>
              <a:gd name="T2" fmla="*/ 121 w 465"/>
              <a:gd name="T3" fmla="*/ 106 h 465"/>
              <a:gd name="T4" fmla="*/ 128 w 465"/>
              <a:gd name="T5" fmla="*/ 50 h 465"/>
              <a:gd name="T6" fmla="*/ 213 w 465"/>
              <a:gd name="T7" fmla="*/ 67 h 465"/>
              <a:gd name="T8" fmla="*/ 232 w 465"/>
              <a:gd name="T9" fmla="*/ 0 h 465"/>
              <a:gd name="T10" fmla="*/ 319 w 465"/>
              <a:gd name="T11" fmla="*/ 90 h 465"/>
              <a:gd name="T12" fmla="*/ 381 w 465"/>
              <a:gd name="T13" fmla="*/ 84 h 465"/>
              <a:gd name="T14" fmla="*/ 390 w 465"/>
              <a:gd name="T15" fmla="*/ 174 h 465"/>
              <a:gd name="T16" fmla="*/ 465 w 465"/>
              <a:gd name="T17" fmla="*/ 161 h 465"/>
              <a:gd name="T18" fmla="*/ 417 w 465"/>
              <a:gd name="T19" fmla="*/ 256 h 465"/>
              <a:gd name="T20" fmla="*/ 465 w 465"/>
              <a:gd name="T21" fmla="*/ 305 h 465"/>
              <a:gd name="T22" fmla="*/ 343 w 465"/>
              <a:gd name="T23" fmla="*/ 359 h 465"/>
              <a:gd name="T24" fmla="*/ 336 w 465"/>
              <a:gd name="T25" fmla="*/ 416 h 465"/>
              <a:gd name="T26" fmla="*/ 251 w 465"/>
              <a:gd name="T27" fmla="*/ 399 h 465"/>
              <a:gd name="T28" fmla="*/ 232 w 465"/>
              <a:gd name="T29" fmla="*/ 465 h 465"/>
              <a:gd name="T30" fmla="*/ 146 w 465"/>
              <a:gd name="T31" fmla="*/ 376 h 465"/>
              <a:gd name="T32" fmla="*/ 83 w 465"/>
              <a:gd name="T33" fmla="*/ 381 h 465"/>
              <a:gd name="T34" fmla="*/ 74 w 465"/>
              <a:gd name="T35" fmla="*/ 292 h 465"/>
              <a:gd name="T36" fmla="*/ 0 w 465"/>
              <a:gd name="T37" fmla="*/ 305 h 465"/>
              <a:gd name="T38" fmla="*/ 48 w 465"/>
              <a:gd name="T39" fmla="*/ 209 h 465"/>
              <a:gd name="T40" fmla="*/ 0 w 465"/>
              <a:gd name="T41" fmla="*/ 161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65" h="465">
                <a:moveTo>
                  <a:pt x="0" y="161"/>
                </a:moveTo>
                <a:cubicBezTo>
                  <a:pt x="50" y="131"/>
                  <a:pt x="90" y="116"/>
                  <a:pt x="121" y="106"/>
                </a:cubicBezTo>
                <a:cubicBezTo>
                  <a:pt x="131" y="89"/>
                  <a:pt x="135" y="72"/>
                  <a:pt x="128" y="50"/>
                </a:cubicBezTo>
                <a:cubicBezTo>
                  <a:pt x="161" y="54"/>
                  <a:pt x="188" y="61"/>
                  <a:pt x="213" y="67"/>
                </a:cubicBezTo>
                <a:cubicBezTo>
                  <a:pt x="222" y="53"/>
                  <a:pt x="227" y="32"/>
                  <a:pt x="232" y="0"/>
                </a:cubicBezTo>
                <a:cubicBezTo>
                  <a:pt x="270" y="32"/>
                  <a:pt x="299" y="63"/>
                  <a:pt x="319" y="90"/>
                </a:cubicBezTo>
                <a:cubicBezTo>
                  <a:pt x="339" y="92"/>
                  <a:pt x="359" y="90"/>
                  <a:pt x="381" y="84"/>
                </a:cubicBezTo>
                <a:cubicBezTo>
                  <a:pt x="388" y="123"/>
                  <a:pt x="389" y="151"/>
                  <a:pt x="390" y="174"/>
                </a:cubicBezTo>
                <a:cubicBezTo>
                  <a:pt x="406" y="179"/>
                  <a:pt x="428" y="175"/>
                  <a:pt x="465" y="161"/>
                </a:cubicBezTo>
                <a:cubicBezTo>
                  <a:pt x="451" y="196"/>
                  <a:pt x="434" y="229"/>
                  <a:pt x="417" y="256"/>
                </a:cubicBezTo>
                <a:cubicBezTo>
                  <a:pt x="429" y="271"/>
                  <a:pt x="446" y="286"/>
                  <a:pt x="465" y="305"/>
                </a:cubicBezTo>
                <a:cubicBezTo>
                  <a:pt x="415" y="334"/>
                  <a:pt x="375" y="350"/>
                  <a:pt x="343" y="359"/>
                </a:cubicBezTo>
                <a:cubicBezTo>
                  <a:pt x="334" y="377"/>
                  <a:pt x="330" y="393"/>
                  <a:pt x="336" y="416"/>
                </a:cubicBezTo>
                <a:cubicBezTo>
                  <a:pt x="304" y="411"/>
                  <a:pt x="276" y="405"/>
                  <a:pt x="251" y="399"/>
                </a:cubicBezTo>
                <a:cubicBezTo>
                  <a:pt x="242" y="412"/>
                  <a:pt x="237" y="434"/>
                  <a:pt x="232" y="465"/>
                </a:cubicBezTo>
                <a:cubicBezTo>
                  <a:pt x="194" y="434"/>
                  <a:pt x="166" y="403"/>
                  <a:pt x="146" y="376"/>
                </a:cubicBezTo>
                <a:cubicBezTo>
                  <a:pt x="125" y="374"/>
                  <a:pt x="105" y="375"/>
                  <a:pt x="83" y="381"/>
                </a:cubicBezTo>
                <a:cubicBezTo>
                  <a:pt x="77" y="343"/>
                  <a:pt x="76" y="314"/>
                  <a:pt x="74" y="292"/>
                </a:cubicBezTo>
                <a:cubicBezTo>
                  <a:pt x="58" y="287"/>
                  <a:pt x="36" y="291"/>
                  <a:pt x="0" y="305"/>
                </a:cubicBezTo>
                <a:cubicBezTo>
                  <a:pt x="14" y="270"/>
                  <a:pt x="30" y="237"/>
                  <a:pt x="48" y="209"/>
                </a:cubicBezTo>
                <a:cubicBezTo>
                  <a:pt x="36" y="195"/>
                  <a:pt x="19" y="179"/>
                  <a:pt x="0" y="161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0341762-6573-F5A7-59F6-39F370DFB5AD}"/>
              </a:ext>
            </a:extLst>
          </p:cNvPr>
          <p:cNvSpPr>
            <a:spLocks/>
          </p:cNvSpPr>
          <p:nvPr/>
        </p:nvSpPr>
        <p:spPr bwMode="auto">
          <a:xfrm>
            <a:off x="739077" y="726526"/>
            <a:ext cx="2547598" cy="2552212"/>
          </a:xfrm>
          <a:custGeom>
            <a:avLst/>
            <a:gdLst>
              <a:gd name="T0" fmla="*/ 0 w 465"/>
              <a:gd name="T1" fmla="*/ 232 h 465"/>
              <a:gd name="T2" fmla="*/ 132 w 465"/>
              <a:gd name="T3" fmla="*/ 140 h 465"/>
              <a:gd name="T4" fmla="*/ 114 w 465"/>
              <a:gd name="T5" fmla="*/ 68 h 465"/>
              <a:gd name="T6" fmla="*/ 227 w 465"/>
              <a:gd name="T7" fmla="*/ 96 h 465"/>
              <a:gd name="T8" fmla="*/ 232 w 465"/>
              <a:gd name="T9" fmla="*/ 0 h 465"/>
              <a:gd name="T10" fmla="*/ 325 w 465"/>
              <a:gd name="T11" fmla="*/ 132 h 465"/>
              <a:gd name="T12" fmla="*/ 397 w 465"/>
              <a:gd name="T13" fmla="*/ 114 h 465"/>
              <a:gd name="T14" fmla="*/ 368 w 465"/>
              <a:gd name="T15" fmla="*/ 227 h 465"/>
              <a:gd name="T16" fmla="*/ 465 w 465"/>
              <a:gd name="T17" fmla="*/ 232 h 465"/>
              <a:gd name="T18" fmla="*/ 332 w 465"/>
              <a:gd name="T19" fmla="*/ 324 h 465"/>
              <a:gd name="T20" fmla="*/ 351 w 465"/>
              <a:gd name="T21" fmla="*/ 397 h 465"/>
              <a:gd name="T22" fmla="*/ 238 w 465"/>
              <a:gd name="T23" fmla="*/ 368 h 465"/>
              <a:gd name="T24" fmla="*/ 232 w 465"/>
              <a:gd name="T25" fmla="*/ 465 h 465"/>
              <a:gd name="T26" fmla="*/ 140 w 465"/>
              <a:gd name="T27" fmla="*/ 332 h 465"/>
              <a:gd name="T28" fmla="*/ 68 w 465"/>
              <a:gd name="T29" fmla="*/ 350 h 465"/>
              <a:gd name="T30" fmla="*/ 97 w 465"/>
              <a:gd name="T31" fmla="*/ 238 h 465"/>
              <a:gd name="T32" fmla="*/ 0 w 465"/>
              <a:gd name="T33" fmla="*/ 23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5" h="465">
                <a:moveTo>
                  <a:pt x="0" y="232"/>
                </a:moveTo>
                <a:cubicBezTo>
                  <a:pt x="51" y="183"/>
                  <a:pt x="96" y="155"/>
                  <a:pt x="132" y="140"/>
                </a:cubicBezTo>
                <a:cubicBezTo>
                  <a:pt x="134" y="119"/>
                  <a:pt x="130" y="96"/>
                  <a:pt x="114" y="68"/>
                </a:cubicBezTo>
                <a:cubicBezTo>
                  <a:pt x="161" y="73"/>
                  <a:pt x="197" y="84"/>
                  <a:pt x="227" y="96"/>
                </a:cubicBezTo>
                <a:cubicBezTo>
                  <a:pt x="237" y="80"/>
                  <a:pt x="237" y="50"/>
                  <a:pt x="232" y="0"/>
                </a:cubicBezTo>
                <a:cubicBezTo>
                  <a:pt x="282" y="50"/>
                  <a:pt x="309" y="96"/>
                  <a:pt x="325" y="132"/>
                </a:cubicBezTo>
                <a:cubicBezTo>
                  <a:pt x="346" y="134"/>
                  <a:pt x="369" y="129"/>
                  <a:pt x="397" y="114"/>
                </a:cubicBezTo>
                <a:cubicBezTo>
                  <a:pt x="391" y="161"/>
                  <a:pt x="380" y="197"/>
                  <a:pt x="368" y="227"/>
                </a:cubicBezTo>
                <a:cubicBezTo>
                  <a:pt x="385" y="236"/>
                  <a:pt x="414" y="237"/>
                  <a:pt x="465" y="232"/>
                </a:cubicBezTo>
                <a:cubicBezTo>
                  <a:pt x="414" y="281"/>
                  <a:pt x="369" y="309"/>
                  <a:pt x="332" y="324"/>
                </a:cubicBezTo>
                <a:cubicBezTo>
                  <a:pt x="331" y="346"/>
                  <a:pt x="335" y="368"/>
                  <a:pt x="351" y="397"/>
                </a:cubicBezTo>
                <a:cubicBezTo>
                  <a:pt x="304" y="391"/>
                  <a:pt x="268" y="380"/>
                  <a:pt x="238" y="368"/>
                </a:cubicBezTo>
                <a:cubicBezTo>
                  <a:pt x="228" y="385"/>
                  <a:pt x="228" y="414"/>
                  <a:pt x="232" y="465"/>
                </a:cubicBezTo>
                <a:cubicBezTo>
                  <a:pt x="183" y="414"/>
                  <a:pt x="155" y="368"/>
                  <a:pt x="140" y="332"/>
                </a:cubicBezTo>
                <a:cubicBezTo>
                  <a:pt x="119" y="330"/>
                  <a:pt x="96" y="335"/>
                  <a:pt x="68" y="350"/>
                </a:cubicBezTo>
                <a:cubicBezTo>
                  <a:pt x="74" y="304"/>
                  <a:pt x="85" y="267"/>
                  <a:pt x="97" y="238"/>
                </a:cubicBezTo>
                <a:cubicBezTo>
                  <a:pt x="80" y="228"/>
                  <a:pt x="51" y="228"/>
                  <a:pt x="0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E7E9A866-A7BF-77F5-715F-009599C66344}"/>
              </a:ext>
            </a:extLst>
          </p:cNvPr>
          <p:cNvSpPr>
            <a:spLocks/>
          </p:cNvSpPr>
          <p:nvPr/>
        </p:nvSpPr>
        <p:spPr bwMode="auto">
          <a:xfrm>
            <a:off x="6802099" y="720535"/>
            <a:ext cx="2552214" cy="2549906"/>
          </a:xfrm>
          <a:custGeom>
            <a:avLst/>
            <a:gdLst>
              <a:gd name="T0" fmla="*/ 0 w 466"/>
              <a:gd name="T1" fmla="*/ 233 h 465"/>
              <a:gd name="T2" fmla="*/ 119 w 466"/>
              <a:gd name="T3" fmla="*/ 156 h 465"/>
              <a:gd name="T4" fmla="*/ 65 w 466"/>
              <a:gd name="T5" fmla="*/ 107 h 465"/>
              <a:gd name="T6" fmla="*/ 181 w 466"/>
              <a:gd name="T7" fmla="*/ 109 h 465"/>
              <a:gd name="T8" fmla="*/ 150 w 466"/>
              <a:gd name="T9" fmla="*/ 40 h 465"/>
              <a:gd name="T10" fmla="*/ 243 w 466"/>
              <a:gd name="T11" fmla="*/ 96 h 465"/>
              <a:gd name="T12" fmla="*/ 233 w 466"/>
              <a:gd name="T13" fmla="*/ 0 h 465"/>
              <a:gd name="T14" fmla="*/ 310 w 466"/>
              <a:gd name="T15" fmla="*/ 119 h 465"/>
              <a:gd name="T16" fmla="*/ 358 w 466"/>
              <a:gd name="T17" fmla="*/ 65 h 465"/>
              <a:gd name="T18" fmla="*/ 356 w 466"/>
              <a:gd name="T19" fmla="*/ 181 h 465"/>
              <a:gd name="T20" fmla="*/ 425 w 466"/>
              <a:gd name="T21" fmla="*/ 150 h 465"/>
              <a:gd name="T22" fmla="*/ 370 w 466"/>
              <a:gd name="T23" fmla="*/ 243 h 465"/>
              <a:gd name="T24" fmla="*/ 466 w 466"/>
              <a:gd name="T25" fmla="*/ 233 h 465"/>
              <a:gd name="T26" fmla="*/ 347 w 466"/>
              <a:gd name="T27" fmla="*/ 310 h 465"/>
              <a:gd name="T28" fmla="*/ 401 w 466"/>
              <a:gd name="T29" fmla="*/ 358 h 465"/>
              <a:gd name="T30" fmla="*/ 285 w 466"/>
              <a:gd name="T31" fmla="*/ 356 h 465"/>
              <a:gd name="T32" fmla="*/ 316 w 466"/>
              <a:gd name="T33" fmla="*/ 425 h 465"/>
              <a:gd name="T34" fmla="*/ 223 w 466"/>
              <a:gd name="T35" fmla="*/ 369 h 465"/>
              <a:gd name="T36" fmla="*/ 233 w 466"/>
              <a:gd name="T37" fmla="*/ 465 h 465"/>
              <a:gd name="T38" fmla="*/ 156 w 466"/>
              <a:gd name="T39" fmla="*/ 346 h 465"/>
              <a:gd name="T40" fmla="*/ 108 w 466"/>
              <a:gd name="T41" fmla="*/ 401 h 465"/>
              <a:gd name="T42" fmla="*/ 110 w 466"/>
              <a:gd name="T43" fmla="*/ 284 h 465"/>
              <a:gd name="T44" fmla="*/ 41 w 466"/>
              <a:gd name="T45" fmla="*/ 315 h 465"/>
              <a:gd name="T46" fmla="*/ 96 w 466"/>
              <a:gd name="T47" fmla="*/ 223 h 465"/>
              <a:gd name="T48" fmla="*/ 0 w 466"/>
              <a:gd name="T49" fmla="*/ 23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6" h="465">
                <a:moveTo>
                  <a:pt x="0" y="233"/>
                </a:moveTo>
                <a:cubicBezTo>
                  <a:pt x="46" y="194"/>
                  <a:pt x="86" y="170"/>
                  <a:pt x="119" y="156"/>
                </a:cubicBezTo>
                <a:cubicBezTo>
                  <a:pt x="107" y="141"/>
                  <a:pt x="88" y="126"/>
                  <a:pt x="65" y="107"/>
                </a:cubicBezTo>
                <a:cubicBezTo>
                  <a:pt x="114" y="101"/>
                  <a:pt x="151" y="104"/>
                  <a:pt x="181" y="109"/>
                </a:cubicBezTo>
                <a:cubicBezTo>
                  <a:pt x="180" y="92"/>
                  <a:pt x="171" y="70"/>
                  <a:pt x="150" y="40"/>
                </a:cubicBezTo>
                <a:cubicBezTo>
                  <a:pt x="186" y="57"/>
                  <a:pt x="218" y="76"/>
                  <a:pt x="243" y="96"/>
                </a:cubicBezTo>
                <a:cubicBezTo>
                  <a:pt x="246" y="76"/>
                  <a:pt x="242" y="46"/>
                  <a:pt x="233" y="0"/>
                </a:cubicBezTo>
                <a:cubicBezTo>
                  <a:pt x="272" y="46"/>
                  <a:pt x="296" y="86"/>
                  <a:pt x="310" y="119"/>
                </a:cubicBezTo>
                <a:cubicBezTo>
                  <a:pt x="324" y="107"/>
                  <a:pt x="340" y="88"/>
                  <a:pt x="358" y="65"/>
                </a:cubicBezTo>
                <a:cubicBezTo>
                  <a:pt x="364" y="114"/>
                  <a:pt x="362" y="151"/>
                  <a:pt x="356" y="181"/>
                </a:cubicBezTo>
                <a:cubicBezTo>
                  <a:pt x="374" y="180"/>
                  <a:pt x="396" y="171"/>
                  <a:pt x="425" y="150"/>
                </a:cubicBezTo>
                <a:cubicBezTo>
                  <a:pt x="409" y="186"/>
                  <a:pt x="390" y="218"/>
                  <a:pt x="370" y="243"/>
                </a:cubicBezTo>
                <a:cubicBezTo>
                  <a:pt x="390" y="245"/>
                  <a:pt x="420" y="242"/>
                  <a:pt x="466" y="233"/>
                </a:cubicBezTo>
                <a:cubicBezTo>
                  <a:pt x="420" y="272"/>
                  <a:pt x="380" y="296"/>
                  <a:pt x="347" y="310"/>
                </a:cubicBezTo>
                <a:cubicBezTo>
                  <a:pt x="359" y="324"/>
                  <a:pt x="378" y="340"/>
                  <a:pt x="401" y="358"/>
                </a:cubicBezTo>
                <a:cubicBezTo>
                  <a:pt x="352" y="364"/>
                  <a:pt x="315" y="362"/>
                  <a:pt x="285" y="356"/>
                </a:cubicBezTo>
                <a:cubicBezTo>
                  <a:pt x="286" y="374"/>
                  <a:pt x="295" y="395"/>
                  <a:pt x="316" y="425"/>
                </a:cubicBezTo>
                <a:cubicBezTo>
                  <a:pt x="280" y="409"/>
                  <a:pt x="248" y="390"/>
                  <a:pt x="223" y="369"/>
                </a:cubicBezTo>
                <a:cubicBezTo>
                  <a:pt x="220" y="389"/>
                  <a:pt x="224" y="420"/>
                  <a:pt x="233" y="465"/>
                </a:cubicBezTo>
                <a:cubicBezTo>
                  <a:pt x="194" y="420"/>
                  <a:pt x="170" y="380"/>
                  <a:pt x="156" y="346"/>
                </a:cubicBezTo>
                <a:cubicBezTo>
                  <a:pt x="142" y="358"/>
                  <a:pt x="126" y="378"/>
                  <a:pt x="108" y="401"/>
                </a:cubicBezTo>
                <a:cubicBezTo>
                  <a:pt x="102" y="352"/>
                  <a:pt x="104" y="314"/>
                  <a:pt x="110" y="284"/>
                </a:cubicBezTo>
                <a:cubicBezTo>
                  <a:pt x="92" y="286"/>
                  <a:pt x="70" y="295"/>
                  <a:pt x="41" y="315"/>
                </a:cubicBezTo>
                <a:cubicBezTo>
                  <a:pt x="57" y="280"/>
                  <a:pt x="76" y="248"/>
                  <a:pt x="96" y="223"/>
                </a:cubicBezTo>
                <a:cubicBezTo>
                  <a:pt x="76" y="220"/>
                  <a:pt x="46" y="224"/>
                  <a:pt x="0" y="233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EFED89C-22C2-35FA-E031-80E1F5A6C9C5}"/>
              </a:ext>
            </a:extLst>
          </p:cNvPr>
          <p:cNvSpPr>
            <a:spLocks/>
          </p:cNvSpPr>
          <p:nvPr/>
        </p:nvSpPr>
        <p:spPr bwMode="auto">
          <a:xfrm>
            <a:off x="739077" y="3841687"/>
            <a:ext cx="2547598" cy="2549906"/>
          </a:xfrm>
          <a:custGeom>
            <a:avLst/>
            <a:gdLst>
              <a:gd name="T0" fmla="*/ 0 w 465"/>
              <a:gd name="T1" fmla="*/ 232 h 465"/>
              <a:gd name="T2" fmla="*/ 113 w 465"/>
              <a:gd name="T3" fmla="*/ 164 h 465"/>
              <a:gd name="T4" fmla="*/ 39 w 465"/>
              <a:gd name="T5" fmla="*/ 134 h 465"/>
              <a:gd name="T6" fmla="*/ 156 w 465"/>
              <a:gd name="T7" fmla="*/ 122 h 465"/>
              <a:gd name="T8" fmla="*/ 114 w 465"/>
              <a:gd name="T9" fmla="*/ 68 h 465"/>
              <a:gd name="T10" fmla="*/ 204 w 465"/>
              <a:gd name="T11" fmla="*/ 101 h 465"/>
              <a:gd name="T12" fmla="*/ 165 w 465"/>
              <a:gd name="T13" fmla="*/ 26 h 465"/>
              <a:gd name="T14" fmla="*/ 250 w 465"/>
              <a:gd name="T15" fmla="*/ 96 h 465"/>
              <a:gd name="T16" fmla="*/ 232 w 465"/>
              <a:gd name="T17" fmla="*/ 0 h 465"/>
              <a:gd name="T18" fmla="*/ 301 w 465"/>
              <a:gd name="T19" fmla="*/ 113 h 465"/>
              <a:gd name="T20" fmla="*/ 330 w 465"/>
              <a:gd name="T21" fmla="*/ 39 h 465"/>
              <a:gd name="T22" fmla="*/ 343 w 465"/>
              <a:gd name="T23" fmla="*/ 156 h 465"/>
              <a:gd name="T24" fmla="*/ 397 w 465"/>
              <a:gd name="T25" fmla="*/ 114 h 465"/>
              <a:gd name="T26" fmla="*/ 364 w 465"/>
              <a:gd name="T27" fmla="*/ 204 h 465"/>
              <a:gd name="T28" fmla="*/ 438 w 465"/>
              <a:gd name="T29" fmla="*/ 165 h 465"/>
              <a:gd name="T30" fmla="*/ 369 w 465"/>
              <a:gd name="T31" fmla="*/ 250 h 465"/>
              <a:gd name="T32" fmla="*/ 465 w 465"/>
              <a:gd name="T33" fmla="*/ 232 h 465"/>
              <a:gd name="T34" fmla="*/ 352 w 465"/>
              <a:gd name="T35" fmla="*/ 301 h 465"/>
              <a:gd name="T36" fmla="*/ 426 w 465"/>
              <a:gd name="T37" fmla="*/ 330 h 465"/>
              <a:gd name="T38" fmla="*/ 309 w 465"/>
              <a:gd name="T39" fmla="*/ 343 h 465"/>
              <a:gd name="T40" fmla="*/ 351 w 465"/>
              <a:gd name="T41" fmla="*/ 397 h 465"/>
              <a:gd name="T42" fmla="*/ 261 w 465"/>
              <a:gd name="T43" fmla="*/ 364 h 465"/>
              <a:gd name="T44" fmla="*/ 300 w 465"/>
              <a:gd name="T45" fmla="*/ 439 h 465"/>
              <a:gd name="T46" fmla="*/ 215 w 465"/>
              <a:gd name="T47" fmla="*/ 369 h 465"/>
              <a:gd name="T48" fmla="*/ 232 w 465"/>
              <a:gd name="T49" fmla="*/ 465 h 465"/>
              <a:gd name="T50" fmla="*/ 164 w 465"/>
              <a:gd name="T51" fmla="*/ 352 h 465"/>
              <a:gd name="T52" fmla="*/ 135 w 465"/>
              <a:gd name="T53" fmla="*/ 426 h 465"/>
              <a:gd name="T54" fmla="*/ 122 w 465"/>
              <a:gd name="T55" fmla="*/ 309 h 465"/>
              <a:gd name="T56" fmla="*/ 68 w 465"/>
              <a:gd name="T57" fmla="*/ 351 h 465"/>
              <a:gd name="T58" fmla="*/ 101 w 465"/>
              <a:gd name="T59" fmla="*/ 261 h 465"/>
              <a:gd name="T60" fmla="*/ 26 w 465"/>
              <a:gd name="T61" fmla="*/ 300 h 465"/>
              <a:gd name="T62" fmla="*/ 96 w 465"/>
              <a:gd name="T63" fmla="*/ 215 h 465"/>
              <a:gd name="T64" fmla="*/ 0 w 465"/>
              <a:gd name="T65" fmla="*/ 23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65" h="465">
                <a:moveTo>
                  <a:pt x="0" y="232"/>
                </a:moveTo>
                <a:cubicBezTo>
                  <a:pt x="43" y="198"/>
                  <a:pt x="81" y="176"/>
                  <a:pt x="113" y="164"/>
                </a:cubicBezTo>
                <a:cubicBezTo>
                  <a:pt x="95" y="154"/>
                  <a:pt x="70" y="145"/>
                  <a:pt x="39" y="134"/>
                </a:cubicBezTo>
                <a:cubicBezTo>
                  <a:pt x="88" y="123"/>
                  <a:pt x="125" y="120"/>
                  <a:pt x="156" y="122"/>
                </a:cubicBezTo>
                <a:cubicBezTo>
                  <a:pt x="147" y="106"/>
                  <a:pt x="133" y="88"/>
                  <a:pt x="114" y="68"/>
                </a:cubicBezTo>
                <a:cubicBezTo>
                  <a:pt x="149" y="77"/>
                  <a:pt x="179" y="88"/>
                  <a:pt x="204" y="101"/>
                </a:cubicBezTo>
                <a:cubicBezTo>
                  <a:pt x="200" y="82"/>
                  <a:pt x="188" y="59"/>
                  <a:pt x="165" y="26"/>
                </a:cubicBezTo>
                <a:cubicBezTo>
                  <a:pt x="199" y="49"/>
                  <a:pt x="229" y="73"/>
                  <a:pt x="250" y="96"/>
                </a:cubicBezTo>
                <a:cubicBezTo>
                  <a:pt x="250" y="74"/>
                  <a:pt x="244" y="43"/>
                  <a:pt x="232" y="0"/>
                </a:cubicBezTo>
                <a:cubicBezTo>
                  <a:pt x="267" y="43"/>
                  <a:pt x="289" y="81"/>
                  <a:pt x="301" y="113"/>
                </a:cubicBezTo>
                <a:cubicBezTo>
                  <a:pt x="311" y="95"/>
                  <a:pt x="320" y="70"/>
                  <a:pt x="330" y="39"/>
                </a:cubicBezTo>
                <a:cubicBezTo>
                  <a:pt x="342" y="87"/>
                  <a:pt x="345" y="125"/>
                  <a:pt x="343" y="156"/>
                </a:cubicBezTo>
                <a:cubicBezTo>
                  <a:pt x="359" y="147"/>
                  <a:pt x="377" y="133"/>
                  <a:pt x="397" y="114"/>
                </a:cubicBezTo>
                <a:cubicBezTo>
                  <a:pt x="388" y="149"/>
                  <a:pt x="377" y="179"/>
                  <a:pt x="364" y="204"/>
                </a:cubicBezTo>
                <a:cubicBezTo>
                  <a:pt x="382" y="199"/>
                  <a:pt x="406" y="187"/>
                  <a:pt x="438" y="165"/>
                </a:cubicBezTo>
                <a:cubicBezTo>
                  <a:pt x="416" y="199"/>
                  <a:pt x="392" y="229"/>
                  <a:pt x="369" y="250"/>
                </a:cubicBezTo>
                <a:cubicBezTo>
                  <a:pt x="391" y="250"/>
                  <a:pt x="421" y="244"/>
                  <a:pt x="465" y="232"/>
                </a:cubicBezTo>
                <a:cubicBezTo>
                  <a:pt x="421" y="267"/>
                  <a:pt x="384" y="289"/>
                  <a:pt x="352" y="301"/>
                </a:cubicBezTo>
                <a:cubicBezTo>
                  <a:pt x="370" y="311"/>
                  <a:pt x="395" y="320"/>
                  <a:pt x="426" y="330"/>
                </a:cubicBezTo>
                <a:cubicBezTo>
                  <a:pt x="377" y="342"/>
                  <a:pt x="339" y="345"/>
                  <a:pt x="309" y="343"/>
                </a:cubicBezTo>
                <a:cubicBezTo>
                  <a:pt x="318" y="359"/>
                  <a:pt x="332" y="377"/>
                  <a:pt x="351" y="397"/>
                </a:cubicBezTo>
                <a:cubicBezTo>
                  <a:pt x="316" y="388"/>
                  <a:pt x="285" y="377"/>
                  <a:pt x="261" y="364"/>
                </a:cubicBezTo>
                <a:cubicBezTo>
                  <a:pt x="265" y="383"/>
                  <a:pt x="277" y="406"/>
                  <a:pt x="300" y="439"/>
                </a:cubicBezTo>
                <a:cubicBezTo>
                  <a:pt x="266" y="416"/>
                  <a:pt x="236" y="392"/>
                  <a:pt x="215" y="369"/>
                </a:cubicBezTo>
                <a:cubicBezTo>
                  <a:pt x="215" y="391"/>
                  <a:pt x="221" y="422"/>
                  <a:pt x="232" y="465"/>
                </a:cubicBezTo>
                <a:cubicBezTo>
                  <a:pt x="198" y="422"/>
                  <a:pt x="176" y="384"/>
                  <a:pt x="164" y="352"/>
                </a:cubicBezTo>
                <a:cubicBezTo>
                  <a:pt x="154" y="370"/>
                  <a:pt x="145" y="395"/>
                  <a:pt x="135" y="426"/>
                </a:cubicBezTo>
                <a:cubicBezTo>
                  <a:pt x="123" y="377"/>
                  <a:pt x="120" y="340"/>
                  <a:pt x="122" y="309"/>
                </a:cubicBezTo>
                <a:cubicBezTo>
                  <a:pt x="106" y="318"/>
                  <a:pt x="88" y="332"/>
                  <a:pt x="68" y="351"/>
                </a:cubicBezTo>
                <a:cubicBezTo>
                  <a:pt x="77" y="316"/>
                  <a:pt x="88" y="286"/>
                  <a:pt x="101" y="261"/>
                </a:cubicBezTo>
                <a:cubicBezTo>
                  <a:pt x="83" y="265"/>
                  <a:pt x="59" y="277"/>
                  <a:pt x="26" y="300"/>
                </a:cubicBezTo>
                <a:cubicBezTo>
                  <a:pt x="49" y="266"/>
                  <a:pt x="73" y="236"/>
                  <a:pt x="96" y="215"/>
                </a:cubicBezTo>
                <a:cubicBezTo>
                  <a:pt x="74" y="215"/>
                  <a:pt x="44" y="221"/>
                  <a:pt x="0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309FB77-67A2-DB87-C205-80E782C530FB}"/>
              </a:ext>
            </a:extLst>
          </p:cNvPr>
          <p:cNvSpPr>
            <a:spLocks/>
          </p:cNvSpPr>
          <p:nvPr/>
        </p:nvSpPr>
        <p:spPr bwMode="auto">
          <a:xfrm>
            <a:off x="3813684" y="3841687"/>
            <a:ext cx="2547598" cy="2549906"/>
          </a:xfrm>
          <a:custGeom>
            <a:avLst/>
            <a:gdLst>
              <a:gd name="T0" fmla="*/ 0 w 465"/>
              <a:gd name="T1" fmla="*/ 232 h 465"/>
              <a:gd name="T2" fmla="*/ 108 w 465"/>
              <a:gd name="T3" fmla="*/ 172 h 465"/>
              <a:gd name="T4" fmla="*/ 18 w 465"/>
              <a:gd name="T5" fmla="*/ 166 h 465"/>
              <a:gd name="T6" fmla="*/ 132 w 465"/>
              <a:gd name="T7" fmla="*/ 140 h 465"/>
              <a:gd name="T8" fmla="*/ 64 w 465"/>
              <a:gd name="T9" fmla="*/ 107 h 465"/>
              <a:gd name="T10" fmla="*/ 164 w 465"/>
              <a:gd name="T11" fmla="*/ 117 h 465"/>
              <a:gd name="T12" fmla="*/ 114 w 465"/>
              <a:gd name="T13" fmla="*/ 68 h 465"/>
              <a:gd name="T14" fmla="*/ 196 w 465"/>
              <a:gd name="T15" fmla="*/ 103 h 465"/>
              <a:gd name="T16" fmla="*/ 149 w 465"/>
              <a:gd name="T17" fmla="*/ 40 h 465"/>
              <a:gd name="T18" fmla="*/ 227 w 465"/>
              <a:gd name="T19" fmla="*/ 96 h 465"/>
              <a:gd name="T20" fmla="*/ 182 w 465"/>
              <a:gd name="T21" fmla="*/ 13 h 465"/>
              <a:gd name="T22" fmla="*/ 258 w 465"/>
              <a:gd name="T23" fmla="*/ 97 h 465"/>
              <a:gd name="T24" fmla="*/ 232 w 465"/>
              <a:gd name="T25" fmla="*/ 0 h 465"/>
              <a:gd name="T26" fmla="*/ 292 w 465"/>
              <a:gd name="T27" fmla="*/ 108 h 465"/>
              <a:gd name="T28" fmla="*/ 298 w 465"/>
              <a:gd name="T29" fmla="*/ 18 h 465"/>
              <a:gd name="T30" fmla="*/ 324 w 465"/>
              <a:gd name="T31" fmla="*/ 132 h 465"/>
              <a:gd name="T32" fmla="*/ 357 w 465"/>
              <a:gd name="T33" fmla="*/ 64 h 465"/>
              <a:gd name="T34" fmla="*/ 348 w 465"/>
              <a:gd name="T35" fmla="*/ 164 h 465"/>
              <a:gd name="T36" fmla="*/ 397 w 465"/>
              <a:gd name="T37" fmla="*/ 114 h 465"/>
              <a:gd name="T38" fmla="*/ 361 w 465"/>
              <a:gd name="T39" fmla="*/ 197 h 465"/>
              <a:gd name="T40" fmla="*/ 425 w 465"/>
              <a:gd name="T41" fmla="*/ 150 h 465"/>
              <a:gd name="T42" fmla="*/ 368 w 465"/>
              <a:gd name="T43" fmla="*/ 227 h 465"/>
              <a:gd name="T44" fmla="*/ 451 w 465"/>
              <a:gd name="T45" fmla="*/ 182 h 465"/>
              <a:gd name="T46" fmla="*/ 368 w 465"/>
              <a:gd name="T47" fmla="*/ 258 h 465"/>
              <a:gd name="T48" fmla="*/ 465 w 465"/>
              <a:gd name="T49" fmla="*/ 232 h 465"/>
              <a:gd name="T50" fmla="*/ 356 w 465"/>
              <a:gd name="T51" fmla="*/ 293 h 465"/>
              <a:gd name="T52" fmla="*/ 447 w 465"/>
              <a:gd name="T53" fmla="*/ 298 h 465"/>
              <a:gd name="T54" fmla="*/ 332 w 465"/>
              <a:gd name="T55" fmla="*/ 325 h 465"/>
              <a:gd name="T56" fmla="*/ 400 w 465"/>
              <a:gd name="T57" fmla="*/ 358 h 465"/>
              <a:gd name="T58" fmla="*/ 300 w 465"/>
              <a:gd name="T59" fmla="*/ 348 h 465"/>
              <a:gd name="T60" fmla="*/ 350 w 465"/>
              <a:gd name="T61" fmla="*/ 397 h 465"/>
              <a:gd name="T62" fmla="*/ 268 w 465"/>
              <a:gd name="T63" fmla="*/ 362 h 465"/>
              <a:gd name="T64" fmla="*/ 315 w 465"/>
              <a:gd name="T65" fmla="*/ 425 h 465"/>
              <a:gd name="T66" fmla="*/ 238 w 465"/>
              <a:gd name="T67" fmla="*/ 368 h 465"/>
              <a:gd name="T68" fmla="*/ 282 w 465"/>
              <a:gd name="T69" fmla="*/ 452 h 465"/>
              <a:gd name="T70" fmla="*/ 206 w 465"/>
              <a:gd name="T71" fmla="*/ 368 h 465"/>
              <a:gd name="T72" fmla="*/ 232 w 465"/>
              <a:gd name="T73" fmla="*/ 465 h 465"/>
              <a:gd name="T74" fmla="*/ 172 w 465"/>
              <a:gd name="T75" fmla="*/ 357 h 465"/>
              <a:gd name="T76" fmla="*/ 166 w 465"/>
              <a:gd name="T77" fmla="*/ 447 h 465"/>
              <a:gd name="T78" fmla="*/ 140 w 465"/>
              <a:gd name="T79" fmla="*/ 333 h 465"/>
              <a:gd name="T80" fmla="*/ 107 w 465"/>
              <a:gd name="T81" fmla="*/ 401 h 465"/>
              <a:gd name="T82" fmla="*/ 117 w 465"/>
              <a:gd name="T83" fmla="*/ 301 h 465"/>
              <a:gd name="T84" fmla="*/ 68 w 465"/>
              <a:gd name="T85" fmla="*/ 351 h 465"/>
              <a:gd name="T86" fmla="*/ 103 w 465"/>
              <a:gd name="T87" fmla="*/ 268 h 465"/>
              <a:gd name="T88" fmla="*/ 40 w 465"/>
              <a:gd name="T89" fmla="*/ 315 h 465"/>
              <a:gd name="T90" fmla="*/ 96 w 465"/>
              <a:gd name="T91" fmla="*/ 238 h 465"/>
              <a:gd name="T92" fmla="*/ 13 w 465"/>
              <a:gd name="T93" fmla="*/ 283 h 465"/>
              <a:gd name="T94" fmla="*/ 97 w 465"/>
              <a:gd name="T95" fmla="*/ 206 h 465"/>
              <a:gd name="T96" fmla="*/ 0 w 465"/>
              <a:gd name="T97" fmla="*/ 23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5" h="465">
                <a:moveTo>
                  <a:pt x="0" y="232"/>
                </a:moveTo>
                <a:cubicBezTo>
                  <a:pt x="42" y="202"/>
                  <a:pt x="78" y="183"/>
                  <a:pt x="108" y="172"/>
                </a:cubicBezTo>
                <a:cubicBezTo>
                  <a:pt x="86" y="168"/>
                  <a:pt x="56" y="166"/>
                  <a:pt x="18" y="166"/>
                </a:cubicBezTo>
                <a:cubicBezTo>
                  <a:pt x="64" y="150"/>
                  <a:pt x="102" y="142"/>
                  <a:pt x="132" y="140"/>
                </a:cubicBezTo>
                <a:cubicBezTo>
                  <a:pt x="115" y="130"/>
                  <a:pt x="91" y="119"/>
                  <a:pt x="64" y="107"/>
                </a:cubicBezTo>
                <a:cubicBezTo>
                  <a:pt x="104" y="106"/>
                  <a:pt x="137" y="110"/>
                  <a:pt x="164" y="117"/>
                </a:cubicBezTo>
                <a:cubicBezTo>
                  <a:pt x="152" y="102"/>
                  <a:pt x="135" y="86"/>
                  <a:pt x="114" y="68"/>
                </a:cubicBezTo>
                <a:cubicBezTo>
                  <a:pt x="145" y="78"/>
                  <a:pt x="173" y="90"/>
                  <a:pt x="196" y="103"/>
                </a:cubicBezTo>
                <a:cubicBezTo>
                  <a:pt x="187" y="86"/>
                  <a:pt x="172" y="65"/>
                  <a:pt x="149" y="40"/>
                </a:cubicBezTo>
                <a:cubicBezTo>
                  <a:pt x="179" y="58"/>
                  <a:pt x="206" y="77"/>
                  <a:pt x="227" y="96"/>
                </a:cubicBezTo>
                <a:cubicBezTo>
                  <a:pt x="219" y="76"/>
                  <a:pt x="205" y="49"/>
                  <a:pt x="182" y="13"/>
                </a:cubicBezTo>
                <a:cubicBezTo>
                  <a:pt x="215" y="43"/>
                  <a:pt x="241" y="71"/>
                  <a:pt x="258" y="97"/>
                </a:cubicBezTo>
                <a:cubicBezTo>
                  <a:pt x="255" y="73"/>
                  <a:pt x="247" y="42"/>
                  <a:pt x="232" y="0"/>
                </a:cubicBezTo>
                <a:cubicBezTo>
                  <a:pt x="262" y="42"/>
                  <a:pt x="281" y="78"/>
                  <a:pt x="292" y="108"/>
                </a:cubicBezTo>
                <a:cubicBezTo>
                  <a:pt x="296" y="86"/>
                  <a:pt x="298" y="56"/>
                  <a:pt x="298" y="18"/>
                </a:cubicBezTo>
                <a:cubicBezTo>
                  <a:pt x="315" y="64"/>
                  <a:pt x="322" y="102"/>
                  <a:pt x="324" y="132"/>
                </a:cubicBezTo>
                <a:cubicBezTo>
                  <a:pt x="335" y="115"/>
                  <a:pt x="346" y="91"/>
                  <a:pt x="357" y="64"/>
                </a:cubicBezTo>
                <a:cubicBezTo>
                  <a:pt x="358" y="104"/>
                  <a:pt x="354" y="137"/>
                  <a:pt x="348" y="164"/>
                </a:cubicBezTo>
                <a:cubicBezTo>
                  <a:pt x="362" y="152"/>
                  <a:pt x="379" y="135"/>
                  <a:pt x="397" y="114"/>
                </a:cubicBezTo>
                <a:cubicBezTo>
                  <a:pt x="386" y="145"/>
                  <a:pt x="375" y="174"/>
                  <a:pt x="361" y="197"/>
                </a:cubicBezTo>
                <a:cubicBezTo>
                  <a:pt x="379" y="187"/>
                  <a:pt x="400" y="172"/>
                  <a:pt x="425" y="150"/>
                </a:cubicBezTo>
                <a:cubicBezTo>
                  <a:pt x="406" y="180"/>
                  <a:pt x="387" y="206"/>
                  <a:pt x="368" y="227"/>
                </a:cubicBezTo>
                <a:cubicBezTo>
                  <a:pt x="389" y="220"/>
                  <a:pt x="416" y="206"/>
                  <a:pt x="451" y="182"/>
                </a:cubicBezTo>
                <a:cubicBezTo>
                  <a:pt x="421" y="215"/>
                  <a:pt x="393" y="241"/>
                  <a:pt x="368" y="258"/>
                </a:cubicBezTo>
                <a:cubicBezTo>
                  <a:pt x="391" y="256"/>
                  <a:pt x="423" y="247"/>
                  <a:pt x="465" y="232"/>
                </a:cubicBezTo>
                <a:cubicBezTo>
                  <a:pt x="423" y="262"/>
                  <a:pt x="387" y="282"/>
                  <a:pt x="356" y="293"/>
                </a:cubicBezTo>
                <a:cubicBezTo>
                  <a:pt x="379" y="297"/>
                  <a:pt x="409" y="298"/>
                  <a:pt x="447" y="298"/>
                </a:cubicBezTo>
                <a:cubicBezTo>
                  <a:pt x="400" y="315"/>
                  <a:pt x="363" y="323"/>
                  <a:pt x="332" y="325"/>
                </a:cubicBezTo>
                <a:cubicBezTo>
                  <a:pt x="350" y="335"/>
                  <a:pt x="373" y="346"/>
                  <a:pt x="400" y="358"/>
                </a:cubicBezTo>
                <a:cubicBezTo>
                  <a:pt x="360" y="358"/>
                  <a:pt x="327" y="355"/>
                  <a:pt x="300" y="348"/>
                </a:cubicBezTo>
                <a:cubicBezTo>
                  <a:pt x="312" y="363"/>
                  <a:pt x="330" y="379"/>
                  <a:pt x="350" y="397"/>
                </a:cubicBezTo>
                <a:cubicBezTo>
                  <a:pt x="319" y="387"/>
                  <a:pt x="291" y="375"/>
                  <a:pt x="268" y="362"/>
                </a:cubicBezTo>
                <a:cubicBezTo>
                  <a:pt x="277" y="379"/>
                  <a:pt x="293" y="400"/>
                  <a:pt x="315" y="425"/>
                </a:cubicBezTo>
                <a:cubicBezTo>
                  <a:pt x="285" y="407"/>
                  <a:pt x="258" y="388"/>
                  <a:pt x="238" y="368"/>
                </a:cubicBezTo>
                <a:cubicBezTo>
                  <a:pt x="245" y="389"/>
                  <a:pt x="259" y="416"/>
                  <a:pt x="282" y="452"/>
                </a:cubicBezTo>
                <a:cubicBezTo>
                  <a:pt x="249" y="422"/>
                  <a:pt x="224" y="394"/>
                  <a:pt x="206" y="368"/>
                </a:cubicBezTo>
                <a:cubicBezTo>
                  <a:pt x="209" y="392"/>
                  <a:pt x="217" y="423"/>
                  <a:pt x="232" y="465"/>
                </a:cubicBezTo>
                <a:cubicBezTo>
                  <a:pt x="202" y="423"/>
                  <a:pt x="183" y="387"/>
                  <a:pt x="172" y="357"/>
                </a:cubicBezTo>
                <a:cubicBezTo>
                  <a:pt x="168" y="379"/>
                  <a:pt x="166" y="409"/>
                  <a:pt x="166" y="447"/>
                </a:cubicBezTo>
                <a:cubicBezTo>
                  <a:pt x="150" y="401"/>
                  <a:pt x="142" y="363"/>
                  <a:pt x="140" y="333"/>
                </a:cubicBezTo>
                <a:cubicBezTo>
                  <a:pt x="129" y="350"/>
                  <a:pt x="119" y="374"/>
                  <a:pt x="107" y="401"/>
                </a:cubicBezTo>
                <a:cubicBezTo>
                  <a:pt x="106" y="360"/>
                  <a:pt x="110" y="327"/>
                  <a:pt x="117" y="301"/>
                </a:cubicBezTo>
                <a:cubicBezTo>
                  <a:pt x="102" y="313"/>
                  <a:pt x="86" y="330"/>
                  <a:pt x="68" y="351"/>
                </a:cubicBezTo>
                <a:cubicBezTo>
                  <a:pt x="78" y="319"/>
                  <a:pt x="90" y="291"/>
                  <a:pt x="103" y="268"/>
                </a:cubicBezTo>
                <a:cubicBezTo>
                  <a:pt x="85" y="278"/>
                  <a:pt x="65" y="293"/>
                  <a:pt x="40" y="315"/>
                </a:cubicBezTo>
                <a:cubicBezTo>
                  <a:pt x="58" y="285"/>
                  <a:pt x="77" y="259"/>
                  <a:pt x="96" y="238"/>
                </a:cubicBezTo>
                <a:cubicBezTo>
                  <a:pt x="76" y="245"/>
                  <a:pt x="49" y="259"/>
                  <a:pt x="13" y="283"/>
                </a:cubicBezTo>
                <a:cubicBezTo>
                  <a:pt x="43" y="249"/>
                  <a:pt x="71" y="224"/>
                  <a:pt x="97" y="206"/>
                </a:cubicBezTo>
                <a:cubicBezTo>
                  <a:pt x="73" y="209"/>
                  <a:pt x="42" y="218"/>
                  <a:pt x="0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6D1ABD-C880-AB2B-9BD9-325267A700D9}"/>
              </a:ext>
            </a:extLst>
          </p:cNvPr>
          <p:cNvSpPr>
            <a:spLocks/>
          </p:cNvSpPr>
          <p:nvPr/>
        </p:nvSpPr>
        <p:spPr bwMode="auto">
          <a:xfrm>
            <a:off x="6856963" y="3841687"/>
            <a:ext cx="2552214" cy="2549906"/>
          </a:xfrm>
          <a:custGeom>
            <a:avLst/>
            <a:gdLst>
              <a:gd name="T0" fmla="*/ 107 w 466"/>
              <a:gd name="T1" fmla="*/ 177 h 465"/>
              <a:gd name="T2" fmla="*/ 123 w 466"/>
              <a:gd name="T3" fmla="*/ 152 h 465"/>
              <a:gd name="T4" fmla="*/ 145 w 466"/>
              <a:gd name="T5" fmla="*/ 130 h 465"/>
              <a:gd name="T6" fmla="*/ 169 w 466"/>
              <a:gd name="T7" fmla="*/ 115 h 465"/>
              <a:gd name="T8" fmla="*/ 193 w 466"/>
              <a:gd name="T9" fmla="*/ 104 h 465"/>
              <a:gd name="T10" fmla="*/ 216 w 466"/>
              <a:gd name="T11" fmla="*/ 98 h 465"/>
              <a:gd name="T12" fmla="*/ 239 w 466"/>
              <a:gd name="T13" fmla="*/ 96 h 465"/>
              <a:gd name="T14" fmla="*/ 263 w 466"/>
              <a:gd name="T15" fmla="*/ 97 h 465"/>
              <a:gd name="T16" fmla="*/ 289 w 466"/>
              <a:gd name="T17" fmla="*/ 106 h 465"/>
              <a:gd name="T18" fmla="*/ 314 w 466"/>
              <a:gd name="T19" fmla="*/ 122 h 465"/>
              <a:gd name="T20" fmla="*/ 335 w 466"/>
              <a:gd name="T21" fmla="*/ 144 h 465"/>
              <a:gd name="T22" fmla="*/ 351 w 466"/>
              <a:gd name="T23" fmla="*/ 168 h 465"/>
              <a:gd name="T24" fmla="*/ 361 w 466"/>
              <a:gd name="T25" fmla="*/ 193 h 465"/>
              <a:gd name="T26" fmla="*/ 367 w 466"/>
              <a:gd name="T27" fmla="*/ 216 h 465"/>
              <a:gd name="T28" fmla="*/ 370 w 466"/>
              <a:gd name="T29" fmla="*/ 238 h 465"/>
              <a:gd name="T30" fmla="*/ 368 w 466"/>
              <a:gd name="T31" fmla="*/ 263 h 465"/>
              <a:gd name="T32" fmla="*/ 359 w 466"/>
              <a:gd name="T33" fmla="*/ 288 h 465"/>
              <a:gd name="T34" fmla="*/ 343 w 466"/>
              <a:gd name="T35" fmla="*/ 313 h 465"/>
              <a:gd name="T36" fmla="*/ 321 w 466"/>
              <a:gd name="T37" fmla="*/ 335 h 465"/>
              <a:gd name="T38" fmla="*/ 297 w 466"/>
              <a:gd name="T39" fmla="*/ 350 h 465"/>
              <a:gd name="T40" fmla="*/ 273 w 466"/>
              <a:gd name="T41" fmla="*/ 360 h 465"/>
              <a:gd name="T42" fmla="*/ 250 w 466"/>
              <a:gd name="T43" fmla="*/ 367 h 465"/>
              <a:gd name="T44" fmla="*/ 227 w 466"/>
              <a:gd name="T45" fmla="*/ 369 h 465"/>
              <a:gd name="T46" fmla="*/ 203 w 466"/>
              <a:gd name="T47" fmla="*/ 367 h 465"/>
              <a:gd name="T48" fmla="*/ 177 w 466"/>
              <a:gd name="T49" fmla="*/ 359 h 465"/>
              <a:gd name="T50" fmla="*/ 152 w 466"/>
              <a:gd name="T51" fmla="*/ 343 h 465"/>
              <a:gd name="T52" fmla="*/ 131 w 466"/>
              <a:gd name="T53" fmla="*/ 321 h 465"/>
              <a:gd name="T54" fmla="*/ 115 w 466"/>
              <a:gd name="T55" fmla="*/ 296 h 465"/>
              <a:gd name="T56" fmla="*/ 105 w 466"/>
              <a:gd name="T57" fmla="*/ 272 h 465"/>
              <a:gd name="T58" fmla="*/ 99 w 466"/>
              <a:gd name="T59" fmla="*/ 249 h 465"/>
              <a:gd name="T60" fmla="*/ 96 w 466"/>
              <a:gd name="T61" fmla="*/ 227 h 465"/>
              <a:gd name="T62" fmla="*/ 98 w 466"/>
              <a:gd name="T63" fmla="*/ 202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6" h="465">
                <a:moveTo>
                  <a:pt x="0" y="232"/>
                </a:moveTo>
                <a:cubicBezTo>
                  <a:pt x="42" y="205"/>
                  <a:pt x="77" y="187"/>
                  <a:pt x="107" y="177"/>
                </a:cubicBezTo>
                <a:cubicBezTo>
                  <a:pt x="83" y="175"/>
                  <a:pt x="51" y="178"/>
                  <a:pt x="11" y="183"/>
                </a:cubicBezTo>
                <a:cubicBezTo>
                  <a:pt x="56" y="165"/>
                  <a:pt x="93" y="155"/>
                  <a:pt x="123" y="152"/>
                </a:cubicBezTo>
                <a:cubicBezTo>
                  <a:pt x="101" y="145"/>
                  <a:pt x="73" y="139"/>
                  <a:pt x="39" y="134"/>
                </a:cubicBezTo>
                <a:cubicBezTo>
                  <a:pt x="82" y="128"/>
                  <a:pt x="116" y="127"/>
                  <a:pt x="145" y="130"/>
                </a:cubicBezTo>
                <a:cubicBezTo>
                  <a:pt x="127" y="119"/>
                  <a:pt x="104" y="108"/>
                  <a:pt x="78" y="95"/>
                </a:cubicBezTo>
                <a:cubicBezTo>
                  <a:pt x="114" y="99"/>
                  <a:pt x="144" y="106"/>
                  <a:pt x="169" y="115"/>
                </a:cubicBezTo>
                <a:cubicBezTo>
                  <a:pt x="155" y="100"/>
                  <a:pt x="136" y="85"/>
                  <a:pt x="115" y="68"/>
                </a:cubicBezTo>
                <a:cubicBezTo>
                  <a:pt x="145" y="79"/>
                  <a:pt x="171" y="91"/>
                  <a:pt x="193" y="104"/>
                </a:cubicBezTo>
                <a:cubicBezTo>
                  <a:pt x="182" y="88"/>
                  <a:pt x="165" y="68"/>
                  <a:pt x="142" y="47"/>
                </a:cubicBezTo>
                <a:cubicBezTo>
                  <a:pt x="171" y="63"/>
                  <a:pt x="196" y="81"/>
                  <a:pt x="216" y="98"/>
                </a:cubicBezTo>
                <a:cubicBezTo>
                  <a:pt x="206" y="79"/>
                  <a:pt x="190" y="55"/>
                  <a:pt x="165" y="26"/>
                </a:cubicBezTo>
                <a:cubicBezTo>
                  <a:pt x="196" y="50"/>
                  <a:pt x="221" y="74"/>
                  <a:pt x="239" y="96"/>
                </a:cubicBezTo>
                <a:cubicBezTo>
                  <a:pt x="231" y="73"/>
                  <a:pt x="217" y="45"/>
                  <a:pt x="193" y="8"/>
                </a:cubicBezTo>
                <a:cubicBezTo>
                  <a:pt x="225" y="41"/>
                  <a:pt x="248" y="71"/>
                  <a:pt x="263" y="97"/>
                </a:cubicBezTo>
                <a:cubicBezTo>
                  <a:pt x="259" y="73"/>
                  <a:pt x="249" y="41"/>
                  <a:pt x="233" y="0"/>
                </a:cubicBezTo>
                <a:cubicBezTo>
                  <a:pt x="261" y="41"/>
                  <a:pt x="279" y="76"/>
                  <a:pt x="289" y="106"/>
                </a:cubicBezTo>
                <a:cubicBezTo>
                  <a:pt x="290" y="82"/>
                  <a:pt x="288" y="50"/>
                  <a:pt x="282" y="10"/>
                </a:cubicBezTo>
                <a:cubicBezTo>
                  <a:pt x="300" y="55"/>
                  <a:pt x="310" y="92"/>
                  <a:pt x="314" y="122"/>
                </a:cubicBezTo>
                <a:cubicBezTo>
                  <a:pt x="321" y="101"/>
                  <a:pt x="326" y="72"/>
                  <a:pt x="331" y="39"/>
                </a:cubicBezTo>
                <a:cubicBezTo>
                  <a:pt x="337" y="81"/>
                  <a:pt x="338" y="116"/>
                  <a:pt x="335" y="144"/>
                </a:cubicBezTo>
                <a:cubicBezTo>
                  <a:pt x="346" y="126"/>
                  <a:pt x="358" y="103"/>
                  <a:pt x="370" y="78"/>
                </a:cubicBezTo>
                <a:cubicBezTo>
                  <a:pt x="366" y="113"/>
                  <a:pt x="359" y="144"/>
                  <a:pt x="351" y="168"/>
                </a:cubicBezTo>
                <a:cubicBezTo>
                  <a:pt x="365" y="155"/>
                  <a:pt x="381" y="136"/>
                  <a:pt x="397" y="114"/>
                </a:cubicBezTo>
                <a:cubicBezTo>
                  <a:pt x="386" y="144"/>
                  <a:pt x="374" y="171"/>
                  <a:pt x="361" y="193"/>
                </a:cubicBezTo>
                <a:cubicBezTo>
                  <a:pt x="378" y="181"/>
                  <a:pt x="397" y="164"/>
                  <a:pt x="419" y="142"/>
                </a:cubicBezTo>
                <a:cubicBezTo>
                  <a:pt x="402" y="170"/>
                  <a:pt x="385" y="196"/>
                  <a:pt x="367" y="216"/>
                </a:cubicBezTo>
                <a:cubicBezTo>
                  <a:pt x="387" y="206"/>
                  <a:pt x="410" y="189"/>
                  <a:pt x="439" y="165"/>
                </a:cubicBezTo>
                <a:cubicBezTo>
                  <a:pt x="415" y="195"/>
                  <a:pt x="392" y="220"/>
                  <a:pt x="370" y="238"/>
                </a:cubicBezTo>
                <a:cubicBezTo>
                  <a:pt x="392" y="230"/>
                  <a:pt x="420" y="216"/>
                  <a:pt x="457" y="193"/>
                </a:cubicBezTo>
                <a:cubicBezTo>
                  <a:pt x="424" y="224"/>
                  <a:pt x="394" y="247"/>
                  <a:pt x="368" y="263"/>
                </a:cubicBezTo>
                <a:cubicBezTo>
                  <a:pt x="392" y="258"/>
                  <a:pt x="424" y="249"/>
                  <a:pt x="466" y="232"/>
                </a:cubicBezTo>
                <a:cubicBezTo>
                  <a:pt x="424" y="260"/>
                  <a:pt x="389" y="278"/>
                  <a:pt x="359" y="288"/>
                </a:cubicBezTo>
                <a:cubicBezTo>
                  <a:pt x="383" y="290"/>
                  <a:pt x="415" y="287"/>
                  <a:pt x="455" y="282"/>
                </a:cubicBezTo>
                <a:cubicBezTo>
                  <a:pt x="410" y="300"/>
                  <a:pt x="373" y="310"/>
                  <a:pt x="343" y="313"/>
                </a:cubicBezTo>
                <a:cubicBezTo>
                  <a:pt x="365" y="320"/>
                  <a:pt x="393" y="325"/>
                  <a:pt x="426" y="330"/>
                </a:cubicBezTo>
                <a:cubicBezTo>
                  <a:pt x="384" y="337"/>
                  <a:pt x="349" y="338"/>
                  <a:pt x="321" y="335"/>
                </a:cubicBezTo>
                <a:cubicBezTo>
                  <a:pt x="339" y="346"/>
                  <a:pt x="362" y="357"/>
                  <a:pt x="388" y="369"/>
                </a:cubicBezTo>
                <a:cubicBezTo>
                  <a:pt x="352" y="366"/>
                  <a:pt x="322" y="359"/>
                  <a:pt x="297" y="350"/>
                </a:cubicBezTo>
                <a:cubicBezTo>
                  <a:pt x="311" y="365"/>
                  <a:pt x="330" y="380"/>
                  <a:pt x="351" y="397"/>
                </a:cubicBezTo>
                <a:cubicBezTo>
                  <a:pt x="321" y="386"/>
                  <a:pt x="295" y="374"/>
                  <a:pt x="273" y="360"/>
                </a:cubicBezTo>
                <a:cubicBezTo>
                  <a:pt x="284" y="377"/>
                  <a:pt x="301" y="397"/>
                  <a:pt x="323" y="418"/>
                </a:cubicBezTo>
                <a:cubicBezTo>
                  <a:pt x="295" y="402"/>
                  <a:pt x="270" y="384"/>
                  <a:pt x="250" y="367"/>
                </a:cubicBezTo>
                <a:cubicBezTo>
                  <a:pt x="260" y="386"/>
                  <a:pt x="276" y="410"/>
                  <a:pt x="301" y="439"/>
                </a:cubicBezTo>
                <a:cubicBezTo>
                  <a:pt x="270" y="415"/>
                  <a:pt x="245" y="391"/>
                  <a:pt x="227" y="369"/>
                </a:cubicBezTo>
                <a:cubicBezTo>
                  <a:pt x="235" y="392"/>
                  <a:pt x="249" y="420"/>
                  <a:pt x="273" y="457"/>
                </a:cubicBezTo>
                <a:cubicBezTo>
                  <a:pt x="241" y="424"/>
                  <a:pt x="218" y="394"/>
                  <a:pt x="203" y="367"/>
                </a:cubicBezTo>
                <a:cubicBezTo>
                  <a:pt x="207" y="392"/>
                  <a:pt x="217" y="423"/>
                  <a:pt x="233" y="465"/>
                </a:cubicBezTo>
                <a:cubicBezTo>
                  <a:pt x="205" y="423"/>
                  <a:pt x="187" y="388"/>
                  <a:pt x="177" y="359"/>
                </a:cubicBezTo>
                <a:cubicBezTo>
                  <a:pt x="176" y="383"/>
                  <a:pt x="178" y="415"/>
                  <a:pt x="184" y="455"/>
                </a:cubicBezTo>
                <a:cubicBezTo>
                  <a:pt x="166" y="410"/>
                  <a:pt x="156" y="373"/>
                  <a:pt x="152" y="343"/>
                </a:cubicBezTo>
                <a:cubicBezTo>
                  <a:pt x="145" y="364"/>
                  <a:pt x="140" y="392"/>
                  <a:pt x="135" y="426"/>
                </a:cubicBezTo>
                <a:cubicBezTo>
                  <a:pt x="129" y="384"/>
                  <a:pt x="128" y="349"/>
                  <a:pt x="131" y="321"/>
                </a:cubicBezTo>
                <a:cubicBezTo>
                  <a:pt x="120" y="338"/>
                  <a:pt x="108" y="361"/>
                  <a:pt x="96" y="387"/>
                </a:cubicBezTo>
                <a:cubicBezTo>
                  <a:pt x="100" y="352"/>
                  <a:pt x="107" y="321"/>
                  <a:pt x="115" y="296"/>
                </a:cubicBezTo>
                <a:cubicBezTo>
                  <a:pt x="101" y="310"/>
                  <a:pt x="85" y="329"/>
                  <a:pt x="69" y="351"/>
                </a:cubicBezTo>
                <a:cubicBezTo>
                  <a:pt x="80" y="321"/>
                  <a:pt x="92" y="294"/>
                  <a:pt x="105" y="272"/>
                </a:cubicBezTo>
                <a:cubicBezTo>
                  <a:pt x="88" y="284"/>
                  <a:pt x="69" y="301"/>
                  <a:pt x="47" y="323"/>
                </a:cubicBezTo>
                <a:cubicBezTo>
                  <a:pt x="64" y="295"/>
                  <a:pt x="81" y="269"/>
                  <a:pt x="99" y="249"/>
                </a:cubicBezTo>
                <a:cubicBezTo>
                  <a:pt x="79" y="259"/>
                  <a:pt x="56" y="276"/>
                  <a:pt x="27" y="300"/>
                </a:cubicBezTo>
                <a:cubicBezTo>
                  <a:pt x="51" y="270"/>
                  <a:pt x="74" y="245"/>
                  <a:pt x="96" y="227"/>
                </a:cubicBezTo>
                <a:cubicBezTo>
                  <a:pt x="74" y="234"/>
                  <a:pt x="46" y="249"/>
                  <a:pt x="9" y="272"/>
                </a:cubicBezTo>
                <a:cubicBezTo>
                  <a:pt x="42" y="241"/>
                  <a:pt x="72" y="218"/>
                  <a:pt x="98" y="202"/>
                </a:cubicBezTo>
                <a:cubicBezTo>
                  <a:pt x="74" y="206"/>
                  <a:pt x="42" y="216"/>
                  <a:pt x="0" y="232"/>
                </a:cubicBezTo>
                <a:close/>
              </a:path>
            </a:pathLst>
          </a:custGeom>
          <a:solidFill>
            <a:schemeClr val="bg1"/>
          </a:solidFill>
          <a:ln w="19050" cap="flat">
            <a:solidFill>
              <a:schemeClr val="tx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1031C50-242D-4477-A9FB-8314BBC3BAA5}"/>
              </a:ext>
            </a:extLst>
          </p:cNvPr>
          <p:cNvSpPr txBox="1"/>
          <p:nvPr/>
        </p:nvSpPr>
        <p:spPr>
          <a:xfrm>
            <a:off x="3937352" y="211844"/>
            <a:ext cx="2031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ねじれた星型図形</a:t>
            </a:r>
          </a:p>
        </p:txBody>
      </p:sp>
    </p:spTree>
    <p:extLst>
      <p:ext uri="{BB962C8B-B14F-4D97-AF65-F5344CB8AC3E}">
        <p14:creationId xmlns:p14="http://schemas.microsoft.com/office/powerpoint/2010/main" val="3159894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zu080_ねじれた星型図形</dc:title>
  <dc:subject>zu080_ねじれた星型図形</dc:subject>
  <dc:creator>ぱわぽすけ</dc:creator>
  <cp:revision>1</cp:revision>
  <dcterms:created xsi:type="dcterms:W3CDTF">2014-10-29T04:47:26Z</dcterms:created>
  <dcterms:modified xsi:type="dcterms:W3CDTF">2026-02-17T15:52:15Z</dcterms:modified>
  <cp:version>1</cp:version>
</cp:coreProperties>
</file>